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97" r:id="rId4"/>
    <p:sldId id="270" r:id="rId5"/>
    <p:sldId id="269" r:id="rId6"/>
    <p:sldId id="262" r:id="rId7"/>
    <p:sldId id="303" r:id="rId8"/>
    <p:sldId id="304" r:id="rId9"/>
    <p:sldId id="273" r:id="rId10"/>
    <p:sldId id="305" r:id="rId11"/>
    <p:sldId id="274" r:id="rId12"/>
    <p:sldId id="306" r:id="rId13"/>
    <p:sldId id="307" r:id="rId14"/>
    <p:sldId id="308" r:id="rId15"/>
    <p:sldId id="309" r:id="rId16"/>
    <p:sldId id="310" r:id="rId17"/>
    <p:sldId id="311" r:id="rId18"/>
    <p:sldId id="335" r:id="rId19"/>
    <p:sldId id="290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60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29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Kitsara" initials="IK" lastIdx="1" clrIdx="0">
    <p:extLst>
      <p:ext uri="{19B8F6BF-5375-455C-9EA6-DF929625EA0E}">
        <p15:presenceInfo xmlns:p15="http://schemas.microsoft.com/office/powerpoint/2012/main" userId="2bfdf4cb39e8cf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9" autoAdjust="0"/>
    <p:restoredTop sz="94660"/>
  </p:normalViewPr>
  <p:slideViewPr>
    <p:cSldViewPr>
      <p:cViewPr>
        <p:scale>
          <a:sx n="56" d="100"/>
          <a:sy n="56" d="100"/>
        </p:scale>
        <p:origin x="888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00CBEE-94C8-4C17-A4AB-D66D638410EA}" type="doc">
      <dgm:prSet loTypeId="urn:microsoft.com/office/officeart/2005/8/layout/cycle6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3BCFF9-1A59-4DA3-AA97-A7EBC12A2570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Patent search skills</a:t>
          </a:r>
        </a:p>
      </dgm:t>
    </dgm:pt>
    <dgm:pt modelId="{F8545940-2C90-4048-B31F-4A47B4A72767}" type="parTrans" cxnId="{A555B7DD-548D-485E-8DBA-D25480CDDE3E}">
      <dgm:prSet/>
      <dgm:spPr/>
      <dgm:t>
        <a:bodyPr/>
        <a:lstStyle/>
        <a:p>
          <a:endParaRPr lang="en-US"/>
        </a:p>
      </dgm:t>
    </dgm:pt>
    <dgm:pt modelId="{6792BC3E-DEB8-432D-BC91-293F0BE9D5D1}" type="sibTrans" cxnId="{A555B7DD-548D-485E-8DBA-D25480CDDE3E}">
      <dgm:prSet/>
      <dgm:spPr/>
      <dgm:t>
        <a:bodyPr/>
        <a:lstStyle/>
        <a:p>
          <a:endParaRPr lang="en-US"/>
        </a:p>
      </dgm:t>
    </dgm:pt>
    <dgm:pt modelId="{AAF42FD7-130D-4F53-8DF4-13D45CCEF14A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Search and analysis tools</a:t>
          </a:r>
        </a:p>
      </dgm:t>
    </dgm:pt>
    <dgm:pt modelId="{B782E89C-388D-4789-A478-1CDE532A74DB}" type="parTrans" cxnId="{B775D3B9-F464-4927-91BF-7C33CCA49632}">
      <dgm:prSet/>
      <dgm:spPr/>
      <dgm:t>
        <a:bodyPr/>
        <a:lstStyle/>
        <a:p>
          <a:endParaRPr lang="en-US"/>
        </a:p>
      </dgm:t>
    </dgm:pt>
    <dgm:pt modelId="{88D691D5-FB93-44DE-A101-D2905431A670}" type="sibTrans" cxnId="{B775D3B9-F464-4927-91BF-7C33CCA49632}">
      <dgm:prSet/>
      <dgm:spPr/>
      <dgm:t>
        <a:bodyPr/>
        <a:lstStyle/>
        <a:p>
          <a:endParaRPr lang="en-US"/>
        </a:p>
      </dgm:t>
    </dgm:pt>
    <dgm:pt modelId="{899B2D5D-3F7A-43EB-86F2-A04D86F6C1BD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Synthesis skills</a:t>
          </a:r>
        </a:p>
      </dgm:t>
    </dgm:pt>
    <dgm:pt modelId="{E8968E70-01F7-47A1-AFC4-C5AFEB7F234B}" type="parTrans" cxnId="{24FBE0BC-B62F-49E9-B13E-96ACE80C8FEA}">
      <dgm:prSet/>
      <dgm:spPr/>
      <dgm:t>
        <a:bodyPr/>
        <a:lstStyle/>
        <a:p>
          <a:endParaRPr lang="en-US"/>
        </a:p>
      </dgm:t>
    </dgm:pt>
    <dgm:pt modelId="{AAA134DA-2F88-481C-BB2F-2F9D90CCEB23}" type="sibTrans" cxnId="{24FBE0BC-B62F-49E9-B13E-96ACE80C8FEA}">
      <dgm:prSet/>
      <dgm:spPr/>
      <dgm:t>
        <a:bodyPr/>
        <a:lstStyle/>
        <a:p>
          <a:endParaRPr lang="en-US"/>
        </a:p>
      </dgm:t>
    </dgm:pt>
    <dgm:pt modelId="{C28FEC61-3F3B-4D63-BA99-ADA9A8EE842C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Attention to detail</a:t>
          </a:r>
        </a:p>
      </dgm:t>
    </dgm:pt>
    <dgm:pt modelId="{FDD1EDE5-E672-48DB-ACEE-3A7AD4A2550E}" type="parTrans" cxnId="{15A39050-E6BF-49D7-A660-D67DE175E774}">
      <dgm:prSet/>
      <dgm:spPr/>
      <dgm:t>
        <a:bodyPr/>
        <a:lstStyle/>
        <a:p>
          <a:endParaRPr lang="en-US"/>
        </a:p>
      </dgm:t>
    </dgm:pt>
    <dgm:pt modelId="{07FD0528-4F82-4277-ABB0-0DB041ECB6EF}" type="sibTrans" cxnId="{15A39050-E6BF-49D7-A660-D67DE175E774}">
      <dgm:prSet/>
      <dgm:spPr/>
      <dgm:t>
        <a:bodyPr/>
        <a:lstStyle/>
        <a:p>
          <a:endParaRPr lang="en-US"/>
        </a:p>
      </dgm:t>
    </dgm:pt>
    <dgm:pt modelId="{9E61FA30-A206-4310-9887-133C076BB28C}">
      <dgm:prSet phldrT="[Text]" custT="1"/>
      <dgm:spPr/>
      <dgm:t>
        <a:bodyPr/>
        <a:lstStyle/>
        <a:p>
          <a:r>
            <a:rPr lang="en-US" sz="1000" b="1" dirty="0">
              <a:solidFill>
                <a:schemeClr val="bg1">
                  <a:lumMod val="85000"/>
                </a:schemeClr>
              </a:solidFill>
            </a:rPr>
            <a:t>Understanding of technical subject matter</a:t>
          </a:r>
        </a:p>
      </dgm:t>
    </dgm:pt>
    <dgm:pt modelId="{15B283EE-F814-4845-8F8B-F91762420DCF}" type="parTrans" cxnId="{79FE78D9-919E-4104-88C7-2AF2E5FD7751}">
      <dgm:prSet/>
      <dgm:spPr/>
      <dgm:t>
        <a:bodyPr/>
        <a:lstStyle/>
        <a:p>
          <a:endParaRPr lang="en-US"/>
        </a:p>
      </dgm:t>
    </dgm:pt>
    <dgm:pt modelId="{BF08C542-1DF3-4B38-8E2D-25C07A67F2EE}" type="sibTrans" cxnId="{79FE78D9-919E-4104-88C7-2AF2E5FD7751}">
      <dgm:prSet/>
      <dgm:spPr/>
      <dgm:t>
        <a:bodyPr/>
        <a:lstStyle/>
        <a:p>
          <a:endParaRPr lang="en-US"/>
        </a:p>
      </dgm:t>
    </dgm:pt>
    <dgm:pt modelId="{CF97EE07-12B5-41C4-AAF2-9BD59CB1969A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Communication skills</a:t>
          </a:r>
        </a:p>
      </dgm:t>
    </dgm:pt>
    <dgm:pt modelId="{4D2E95EF-6657-45B2-9F8C-B00BB7E6A247}" type="parTrans" cxnId="{193A7422-DEAF-4F27-B23F-10DDAAB4E499}">
      <dgm:prSet/>
      <dgm:spPr/>
      <dgm:t>
        <a:bodyPr/>
        <a:lstStyle/>
        <a:p>
          <a:endParaRPr lang="en-US"/>
        </a:p>
      </dgm:t>
    </dgm:pt>
    <dgm:pt modelId="{08851931-A99B-4250-A393-552A7A4BCB8D}" type="sibTrans" cxnId="{193A7422-DEAF-4F27-B23F-10DDAAB4E499}">
      <dgm:prSet/>
      <dgm:spPr/>
      <dgm:t>
        <a:bodyPr/>
        <a:lstStyle/>
        <a:p>
          <a:endParaRPr lang="en-US"/>
        </a:p>
      </dgm:t>
    </dgm:pt>
    <dgm:pt modelId="{9845701B-65AA-4B23-A9AE-B16B49933A6C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Knowledge of IP system/IP Rights</a:t>
          </a:r>
        </a:p>
      </dgm:t>
    </dgm:pt>
    <dgm:pt modelId="{9914F0C7-FBCE-414D-BEA4-006B72B43A47}" type="parTrans" cxnId="{14AF5FEA-2CC5-4EA6-9A3A-D352B2B61DC7}">
      <dgm:prSet/>
      <dgm:spPr/>
      <dgm:t>
        <a:bodyPr/>
        <a:lstStyle/>
        <a:p>
          <a:endParaRPr lang="en-US"/>
        </a:p>
      </dgm:t>
    </dgm:pt>
    <dgm:pt modelId="{37110696-7C78-4D9D-A310-AB1E4FD74AF3}" type="sibTrans" cxnId="{14AF5FEA-2CC5-4EA6-9A3A-D352B2B61DC7}">
      <dgm:prSet/>
      <dgm:spPr/>
      <dgm:t>
        <a:bodyPr/>
        <a:lstStyle/>
        <a:p>
          <a:endParaRPr lang="en-US"/>
        </a:p>
      </dgm:t>
    </dgm:pt>
    <dgm:pt modelId="{B862B491-F759-41A9-B009-98C58DEFAB9B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Understanding of business needs/needs assessment</a:t>
          </a:r>
        </a:p>
      </dgm:t>
    </dgm:pt>
    <dgm:pt modelId="{D6D99560-50DD-4AFF-8EF6-7A2D59762F6F}" type="parTrans" cxnId="{413F4631-366E-438A-8EE7-E739C5D75FB8}">
      <dgm:prSet/>
      <dgm:spPr/>
      <dgm:t>
        <a:bodyPr/>
        <a:lstStyle/>
        <a:p>
          <a:endParaRPr lang="en-US"/>
        </a:p>
      </dgm:t>
    </dgm:pt>
    <dgm:pt modelId="{A7A2C583-DEC7-4D2D-8676-76D1725FC277}" type="sibTrans" cxnId="{413F4631-366E-438A-8EE7-E739C5D75FB8}">
      <dgm:prSet/>
      <dgm:spPr/>
      <dgm:t>
        <a:bodyPr/>
        <a:lstStyle/>
        <a:p>
          <a:endParaRPr lang="en-US"/>
        </a:p>
      </dgm:t>
    </dgm:pt>
    <dgm:pt modelId="{AF4C3FB6-D08C-4119-A72E-85EDB975BF29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Translation of complex data into meaningful visualizations</a:t>
          </a:r>
        </a:p>
      </dgm:t>
    </dgm:pt>
    <dgm:pt modelId="{E696E6AE-2283-4648-A899-C29E5FA07C39}" type="parTrans" cxnId="{2F237BC1-F624-440E-941D-4A0A062BFCB5}">
      <dgm:prSet/>
      <dgm:spPr/>
      <dgm:t>
        <a:bodyPr/>
        <a:lstStyle/>
        <a:p>
          <a:endParaRPr lang="en-US"/>
        </a:p>
      </dgm:t>
    </dgm:pt>
    <dgm:pt modelId="{A67DAAD2-658B-4ADB-900D-8A38AF70B278}" type="sibTrans" cxnId="{2F237BC1-F624-440E-941D-4A0A062BFCB5}">
      <dgm:prSet/>
      <dgm:spPr/>
      <dgm:t>
        <a:bodyPr/>
        <a:lstStyle/>
        <a:p>
          <a:endParaRPr lang="en-US"/>
        </a:p>
      </dgm:t>
    </dgm:pt>
    <dgm:pt modelId="{1B85D61F-80BB-4E50-8B5A-8FDD8A3B25AF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Awareness raising about what analytics can provide</a:t>
          </a:r>
        </a:p>
      </dgm:t>
    </dgm:pt>
    <dgm:pt modelId="{E849C8C3-DFC1-47A7-AD06-20E9E64188DF}" type="parTrans" cxnId="{6485F4A5-C85D-4AEE-BB02-BD72F9AA48C7}">
      <dgm:prSet/>
      <dgm:spPr/>
      <dgm:t>
        <a:bodyPr/>
        <a:lstStyle/>
        <a:p>
          <a:endParaRPr lang="en-US"/>
        </a:p>
      </dgm:t>
    </dgm:pt>
    <dgm:pt modelId="{FCAF428B-6832-4E94-9010-0FAED4A7E5B8}" type="sibTrans" cxnId="{6485F4A5-C85D-4AEE-BB02-BD72F9AA48C7}">
      <dgm:prSet/>
      <dgm:spPr/>
      <dgm:t>
        <a:bodyPr/>
        <a:lstStyle/>
        <a:p>
          <a:endParaRPr lang="en-US"/>
        </a:p>
      </dgm:t>
    </dgm:pt>
    <dgm:pt modelId="{4FBBE612-A54A-4E44-AA51-699FCF0C332D}" type="pres">
      <dgm:prSet presAssocID="{A500CBEE-94C8-4C17-A4AB-D66D638410EA}" presName="cycle" presStyleCnt="0">
        <dgm:presLayoutVars>
          <dgm:dir/>
          <dgm:resizeHandles val="exact"/>
        </dgm:presLayoutVars>
      </dgm:prSet>
      <dgm:spPr/>
    </dgm:pt>
    <dgm:pt modelId="{9301741E-6A27-4728-9CB2-65C64761236E}" type="pres">
      <dgm:prSet presAssocID="{9E61FA30-A206-4310-9887-133C076BB28C}" presName="node" presStyleLbl="node1" presStyleIdx="0" presStyleCnt="10" custScaleX="134433" custScaleY="111380">
        <dgm:presLayoutVars>
          <dgm:bulletEnabled val="1"/>
        </dgm:presLayoutVars>
      </dgm:prSet>
      <dgm:spPr/>
    </dgm:pt>
    <dgm:pt modelId="{35023AC2-F031-411B-9219-8C3806682644}" type="pres">
      <dgm:prSet presAssocID="{9E61FA30-A206-4310-9887-133C076BB28C}" presName="spNode" presStyleCnt="0"/>
      <dgm:spPr/>
    </dgm:pt>
    <dgm:pt modelId="{6074F8EA-753D-4137-9B9A-01840E57E502}" type="pres">
      <dgm:prSet presAssocID="{BF08C542-1DF3-4B38-8E2D-25C07A67F2EE}" presName="sibTrans" presStyleLbl="sibTrans1D1" presStyleIdx="0" presStyleCnt="10"/>
      <dgm:spPr/>
    </dgm:pt>
    <dgm:pt modelId="{B78EDC82-E767-4D53-865C-A6D1B8357E5F}" type="pres">
      <dgm:prSet presAssocID="{7B3BCFF9-1A59-4DA3-AA97-A7EBC12A2570}" presName="node" presStyleLbl="node1" presStyleIdx="1" presStyleCnt="10" custRadScaleRad="99139" custRadScaleInc="0">
        <dgm:presLayoutVars>
          <dgm:bulletEnabled val="1"/>
        </dgm:presLayoutVars>
      </dgm:prSet>
      <dgm:spPr/>
    </dgm:pt>
    <dgm:pt modelId="{75025B26-DAE5-40D3-BC7E-A81C1A006844}" type="pres">
      <dgm:prSet presAssocID="{7B3BCFF9-1A59-4DA3-AA97-A7EBC12A2570}" presName="spNode" presStyleCnt="0"/>
      <dgm:spPr/>
    </dgm:pt>
    <dgm:pt modelId="{F8D91BD0-7661-405A-A10C-DEA9E6904511}" type="pres">
      <dgm:prSet presAssocID="{6792BC3E-DEB8-432D-BC91-293F0BE9D5D1}" presName="sibTrans" presStyleLbl="sibTrans1D1" presStyleIdx="1" presStyleCnt="10"/>
      <dgm:spPr/>
    </dgm:pt>
    <dgm:pt modelId="{63DD95A1-B4F0-4FCB-AD58-0981AAA65710}" type="pres">
      <dgm:prSet presAssocID="{AAF42FD7-130D-4F53-8DF4-13D45CCEF14A}" presName="node" presStyleLbl="node1" presStyleIdx="2" presStyleCnt="10">
        <dgm:presLayoutVars>
          <dgm:bulletEnabled val="1"/>
        </dgm:presLayoutVars>
      </dgm:prSet>
      <dgm:spPr/>
    </dgm:pt>
    <dgm:pt modelId="{CA32CF18-F8C3-45E1-987C-B481B4C7AB6F}" type="pres">
      <dgm:prSet presAssocID="{AAF42FD7-130D-4F53-8DF4-13D45CCEF14A}" presName="spNode" presStyleCnt="0"/>
      <dgm:spPr/>
    </dgm:pt>
    <dgm:pt modelId="{B96C1D29-0DD1-419F-8449-018688903EA9}" type="pres">
      <dgm:prSet presAssocID="{88D691D5-FB93-44DE-A101-D2905431A670}" presName="sibTrans" presStyleLbl="sibTrans1D1" presStyleIdx="2" presStyleCnt="10"/>
      <dgm:spPr/>
    </dgm:pt>
    <dgm:pt modelId="{BF077A3C-0903-4FE6-B289-492413AACEFC}" type="pres">
      <dgm:prSet presAssocID="{899B2D5D-3F7A-43EB-86F2-A04D86F6C1BD}" presName="node" presStyleLbl="node1" presStyleIdx="3" presStyleCnt="10">
        <dgm:presLayoutVars>
          <dgm:bulletEnabled val="1"/>
        </dgm:presLayoutVars>
      </dgm:prSet>
      <dgm:spPr/>
    </dgm:pt>
    <dgm:pt modelId="{82F314A5-3128-401F-869B-88961B0D98AD}" type="pres">
      <dgm:prSet presAssocID="{899B2D5D-3F7A-43EB-86F2-A04D86F6C1BD}" presName="spNode" presStyleCnt="0"/>
      <dgm:spPr/>
    </dgm:pt>
    <dgm:pt modelId="{AA5962EA-E317-4EAD-A22C-BD1356A9720C}" type="pres">
      <dgm:prSet presAssocID="{AAA134DA-2F88-481C-BB2F-2F9D90CCEB23}" presName="sibTrans" presStyleLbl="sibTrans1D1" presStyleIdx="3" presStyleCnt="10"/>
      <dgm:spPr/>
    </dgm:pt>
    <dgm:pt modelId="{EACB77DF-883D-45DC-96F8-05772EFD2246}" type="pres">
      <dgm:prSet presAssocID="{C28FEC61-3F3B-4D63-BA99-ADA9A8EE842C}" presName="node" presStyleLbl="node1" presStyleIdx="4" presStyleCnt="10">
        <dgm:presLayoutVars>
          <dgm:bulletEnabled val="1"/>
        </dgm:presLayoutVars>
      </dgm:prSet>
      <dgm:spPr/>
    </dgm:pt>
    <dgm:pt modelId="{40699C73-B196-415F-8788-E8C2F2FDCAC2}" type="pres">
      <dgm:prSet presAssocID="{C28FEC61-3F3B-4D63-BA99-ADA9A8EE842C}" presName="spNode" presStyleCnt="0"/>
      <dgm:spPr/>
    </dgm:pt>
    <dgm:pt modelId="{1BE0FDBB-5127-4178-8F06-02EA508C3602}" type="pres">
      <dgm:prSet presAssocID="{07FD0528-4F82-4277-ABB0-0DB041ECB6EF}" presName="sibTrans" presStyleLbl="sibTrans1D1" presStyleIdx="4" presStyleCnt="10"/>
      <dgm:spPr/>
    </dgm:pt>
    <dgm:pt modelId="{50D15074-B35D-416F-A7F9-565754B4EC43}" type="pres">
      <dgm:prSet presAssocID="{CF97EE07-12B5-41C4-AAF2-9BD59CB1969A}" presName="node" presStyleLbl="node1" presStyleIdx="5" presStyleCnt="10" custScaleX="119064" custScaleY="117069">
        <dgm:presLayoutVars>
          <dgm:bulletEnabled val="1"/>
        </dgm:presLayoutVars>
      </dgm:prSet>
      <dgm:spPr/>
    </dgm:pt>
    <dgm:pt modelId="{64965AB5-A46F-4D58-BF11-D70B7A448948}" type="pres">
      <dgm:prSet presAssocID="{CF97EE07-12B5-41C4-AAF2-9BD59CB1969A}" presName="spNode" presStyleCnt="0"/>
      <dgm:spPr/>
    </dgm:pt>
    <dgm:pt modelId="{ACDF0160-D94B-4A3A-9974-8BB2DCF6CDEB}" type="pres">
      <dgm:prSet presAssocID="{08851931-A99B-4250-A393-552A7A4BCB8D}" presName="sibTrans" presStyleLbl="sibTrans1D1" presStyleIdx="5" presStyleCnt="10"/>
      <dgm:spPr/>
    </dgm:pt>
    <dgm:pt modelId="{057F0F69-155A-47E0-843A-3A14FE7B9151}" type="pres">
      <dgm:prSet presAssocID="{9845701B-65AA-4B23-A9AE-B16B49933A6C}" presName="node" presStyleLbl="node1" presStyleIdx="6" presStyleCnt="10">
        <dgm:presLayoutVars>
          <dgm:bulletEnabled val="1"/>
        </dgm:presLayoutVars>
      </dgm:prSet>
      <dgm:spPr/>
    </dgm:pt>
    <dgm:pt modelId="{FA443B90-AAB1-4002-9CE6-AA4687498D18}" type="pres">
      <dgm:prSet presAssocID="{9845701B-65AA-4B23-A9AE-B16B49933A6C}" presName="spNode" presStyleCnt="0"/>
      <dgm:spPr/>
    </dgm:pt>
    <dgm:pt modelId="{25D35803-49D2-4D04-A61D-2DA7771B1BE2}" type="pres">
      <dgm:prSet presAssocID="{37110696-7C78-4D9D-A310-AB1E4FD74AF3}" presName="sibTrans" presStyleLbl="sibTrans1D1" presStyleIdx="6" presStyleCnt="10"/>
      <dgm:spPr/>
    </dgm:pt>
    <dgm:pt modelId="{11803875-FDF1-4B86-9B21-CBB9CCCFEBD5}" type="pres">
      <dgm:prSet presAssocID="{1B85D61F-80BB-4E50-8B5A-8FDD8A3B25AF}" presName="node" presStyleLbl="node1" presStyleIdx="7" presStyleCnt="10">
        <dgm:presLayoutVars>
          <dgm:bulletEnabled val="1"/>
        </dgm:presLayoutVars>
      </dgm:prSet>
      <dgm:spPr/>
    </dgm:pt>
    <dgm:pt modelId="{4A75C3D9-00E8-4F14-8F25-7BEF2532B997}" type="pres">
      <dgm:prSet presAssocID="{1B85D61F-80BB-4E50-8B5A-8FDD8A3B25AF}" presName="spNode" presStyleCnt="0"/>
      <dgm:spPr/>
    </dgm:pt>
    <dgm:pt modelId="{298A060C-AE80-4C28-89A4-B80E3434BFB0}" type="pres">
      <dgm:prSet presAssocID="{FCAF428B-6832-4E94-9010-0FAED4A7E5B8}" presName="sibTrans" presStyleLbl="sibTrans1D1" presStyleIdx="7" presStyleCnt="10"/>
      <dgm:spPr/>
    </dgm:pt>
    <dgm:pt modelId="{FAD0FC7F-03EB-459C-AF9D-E5B1C6A4C146}" type="pres">
      <dgm:prSet presAssocID="{B862B491-F759-41A9-B009-98C58DEFAB9B}" presName="node" presStyleLbl="node1" presStyleIdx="8" presStyleCnt="10" custScaleX="123154" custScaleY="127227">
        <dgm:presLayoutVars>
          <dgm:bulletEnabled val="1"/>
        </dgm:presLayoutVars>
      </dgm:prSet>
      <dgm:spPr/>
    </dgm:pt>
    <dgm:pt modelId="{4F2CE526-6099-42CF-BAFE-296D2D239D8A}" type="pres">
      <dgm:prSet presAssocID="{B862B491-F759-41A9-B009-98C58DEFAB9B}" presName="spNode" presStyleCnt="0"/>
      <dgm:spPr/>
    </dgm:pt>
    <dgm:pt modelId="{58526CBC-C834-496E-BA55-108D32FDA1DB}" type="pres">
      <dgm:prSet presAssocID="{A7A2C583-DEC7-4D2D-8676-76D1725FC277}" presName="sibTrans" presStyleLbl="sibTrans1D1" presStyleIdx="8" presStyleCnt="10"/>
      <dgm:spPr/>
    </dgm:pt>
    <dgm:pt modelId="{786FA18A-4EC8-4DC6-B6BF-83E2C7FCBF93}" type="pres">
      <dgm:prSet presAssocID="{AF4C3FB6-D08C-4119-A72E-85EDB975BF29}" presName="node" presStyleLbl="node1" presStyleIdx="9" presStyleCnt="10" custScaleX="131518" custScaleY="118561">
        <dgm:presLayoutVars>
          <dgm:bulletEnabled val="1"/>
        </dgm:presLayoutVars>
      </dgm:prSet>
      <dgm:spPr/>
    </dgm:pt>
    <dgm:pt modelId="{D854D062-41FD-4E8A-9FB8-1B6B1C200C59}" type="pres">
      <dgm:prSet presAssocID="{AF4C3FB6-D08C-4119-A72E-85EDB975BF29}" presName="spNode" presStyleCnt="0"/>
      <dgm:spPr/>
    </dgm:pt>
    <dgm:pt modelId="{E4693A49-0C2C-4F26-A1DC-F8579BB1601C}" type="pres">
      <dgm:prSet presAssocID="{A67DAAD2-658B-4ADB-900D-8A38AF70B278}" presName="sibTrans" presStyleLbl="sibTrans1D1" presStyleIdx="9" presStyleCnt="10"/>
      <dgm:spPr/>
    </dgm:pt>
  </dgm:ptLst>
  <dgm:cxnLst>
    <dgm:cxn modelId="{CCA2FF03-C110-443C-87F1-89FEB76B829C}" type="presOf" srcId="{AAF42FD7-130D-4F53-8DF4-13D45CCEF14A}" destId="{63DD95A1-B4F0-4FCB-AD58-0981AAA65710}" srcOrd="0" destOrd="0" presId="urn:microsoft.com/office/officeart/2005/8/layout/cycle6"/>
    <dgm:cxn modelId="{4EE0370A-06CA-46C2-911A-2B6518C5C69F}" type="presOf" srcId="{6792BC3E-DEB8-432D-BC91-293F0BE9D5D1}" destId="{F8D91BD0-7661-405A-A10C-DEA9E6904511}" srcOrd="0" destOrd="0" presId="urn:microsoft.com/office/officeart/2005/8/layout/cycle6"/>
    <dgm:cxn modelId="{799F7E12-EC0C-495B-A2BA-F35E51607D18}" type="presOf" srcId="{BF08C542-1DF3-4B38-8E2D-25C07A67F2EE}" destId="{6074F8EA-753D-4137-9B9A-01840E57E502}" srcOrd="0" destOrd="0" presId="urn:microsoft.com/office/officeart/2005/8/layout/cycle6"/>
    <dgm:cxn modelId="{193A7422-DEAF-4F27-B23F-10DDAAB4E499}" srcId="{A500CBEE-94C8-4C17-A4AB-D66D638410EA}" destId="{CF97EE07-12B5-41C4-AAF2-9BD59CB1969A}" srcOrd="5" destOrd="0" parTransId="{4D2E95EF-6657-45B2-9F8C-B00BB7E6A247}" sibTransId="{08851931-A99B-4250-A393-552A7A4BCB8D}"/>
    <dgm:cxn modelId="{0E245A2F-5607-4F67-80D4-5ADF48C807E7}" type="presOf" srcId="{B862B491-F759-41A9-B009-98C58DEFAB9B}" destId="{FAD0FC7F-03EB-459C-AF9D-E5B1C6A4C146}" srcOrd="0" destOrd="0" presId="urn:microsoft.com/office/officeart/2005/8/layout/cycle6"/>
    <dgm:cxn modelId="{413F4631-366E-438A-8EE7-E739C5D75FB8}" srcId="{A500CBEE-94C8-4C17-A4AB-D66D638410EA}" destId="{B862B491-F759-41A9-B009-98C58DEFAB9B}" srcOrd="8" destOrd="0" parTransId="{D6D99560-50DD-4AFF-8EF6-7A2D59762F6F}" sibTransId="{A7A2C583-DEC7-4D2D-8676-76D1725FC277}"/>
    <dgm:cxn modelId="{2242E63C-6149-4FFB-8033-B11CD71A7C88}" type="presOf" srcId="{08851931-A99B-4250-A393-552A7A4BCB8D}" destId="{ACDF0160-D94B-4A3A-9974-8BB2DCF6CDEB}" srcOrd="0" destOrd="0" presId="urn:microsoft.com/office/officeart/2005/8/layout/cycle6"/>
    <dgm:cxn modelId="{6B4FA740-A1C6-4308-BFC1-C1C81D00ECA2}" type="presOf" srcId="{9E61FA30-A206-4310-9887-133C076BB28C}" destId="{9301741E-6A27-4728-9CB2-65C64761236E}" srcOrd="0" destOrd="0" presId="urn:microsoft.com/office/officeart/2005/8/layout/cycle6"/>
    <dgm:cxn modelId="{2B704161-F9C8-4B0B-9A9C-4FDF4835E7D1}" type="presOf" srcId="{A67DAAD2-658B-4ADB-900D-8A38AF70B278}" destId="{E4693A49-0C2C-4F26-A1DC-F8579BB1601C}" srcOrd="0" destOrd="0" presId="urn:microsoft.com/office/officeart/2005/8/layout/cycle6"/>
    <dgm:cxn modelId="{3D13A469-26EC-456D-95EF-0AEF617D7A2D}" type="presOf" srcId="{A500CBEE-94C8-4C17-A4AB-D66D638410EA}" destId="{4FBBE612-A54A-4E44-AA51-699FCF0C332D}" srcOrd="0" destOrd="0" presId="urn:microsoft.com/office/officeart/2005/8/layout/cycle6"/>
    <dgm:cxn modelId="{6BAA0F4B-B9DD-4E44-9A54-E00024B9628E}" type="presOf" srcId="{1B85D61F-80BB-4E50-8B5A-8FDD8A3B25AF}" destId="{11803875-FDF1-4B86-9B21-CBB9CCCFEBD5}" srcOrd="0" destOrd="0" presId="urn:microsoft.com/office/officeart/2005/8/layout/cycle6"/>
    <dgm:cxn modelId="{629FB14D-DC8F-466B-B6E2-A83C9413C833}" type="presOf" srcId="{A7A2C583-DEC7-4D2D-8676-76D1725FC277}" destId="{58526CBC-C834-496E-BA55-108D32FDA1DB}" srcOrd="0" destOrd="0" presId="urn:microsoft.com/office/officeart/2005/8/layout/cycle6"/>
    <dgm:cxn modelId="{15A39050-E6BF-49D7-A660-D67DE175E774}" srcId="{A500CBEE-94C8-4C17-A4AB-D66D638410EA}" destId="{C28FEC61-3F3B-4D63-BA99-ADA9A8EE842C}" srcOrd="4" destOrd="0" parTransId="{FDD1EDE5-E672-48DB-ACEE-3A7AD4A2550E}" sibTransId="{07FD0528-4F82-4277-ABB0-0DB041ECB6EF}"/>
    <dgm:cxn modelId="{B6709892-2FB0-4FFC-BD37-8DC318F7FB3D}" type="presOf" srcId="{7B3BCFF9-1A59-4DA3-AA97-A7EBC12A2570}" destId="{B78EDC82-E767-4D53-865C-A6D1B8357E5F}" srcOrd="0" destOrd="0" presId="urn:microsoft.com/office/officeart/2005/8/layout/cycle6"/>
    <dgm:cxn modelId="{964EBE99-33AB-41DC-B1C1-D9D034264288}" type="presOf" srcId="{FCAF428B-6832-4E94-9010-0FAED4A7E5B8}" destId="{298A060C-AE80-4C28-89A4-B80E3434BFB0}" srcOrd="0" destOrd="0" presId="urn:microsoft.com/office/officeart/2005/8/layout/cycle6"/>
    <dgm:cxn modelId="{6485F4A5-C85D-4AEE-BB02-BD72F9AA48C7}" srcId="{A500CBEE-94C8-4C17-A4AB-D66D638410EA}" destId="{1B85D61F-80BB-4E50-8B5A-8FDD8A3B25AF}" srcOrd="7" destOrd="0" parTransId="{E849C8C3-DFC1-47A7-AD06-20E9E64188DF}" sibTransId="{FCAF428B-6832-4E94-9010-0FAED4A7E5B8}"/>
    <dgm:cxn modelId="{B775D3B9-F464-4927-91BF-7C33CCA49632}" srcId="{A500CBEE-94C8-4C17-A4AB-D66D638410EA}" destId="{AAF42FD7-130D-4F53-8DF4-13D45CCEF14A}" srcOrd="2" destOrd="0" parTransId="{B782E89C-388D-4789-A478-1CDE532A74DB}" sibTransId="{88D691D5-FB93-44DE-A101-D2905431A670}"/>
    <dgm:cxn modelId="{24FBE0BC-B62F-49E9-B13E-96ACE80C8FEA}" srcId="{A500CBEE-94C8-4C17-A4AB-D66D638410EA}" destId="{899B2D5D-3F7A-43EB-86F2-A04D86F6C1BD}" srcOrd="3" destOrd="0" parTransId="{E8968E70-01F7-47A1-AFC4-C5AFEB7F234B}" sibTransId="{AAA134DA-2F88-481C-BB2F-2F9D90CCEB23}"/>
    <dgm:cxn modelId="{B5F455BD-37EC-46C3-B867-64536BC8B33E}" type="presOf" srcId="{9845701B-65AA-4B23-A9AE-B16B49933A6C}" destId="{057F0F69-155A-47E0-843A-3A14FE7B9151}" srcOrd="0" destOrd="0" presId="urn:microsoft.com/office/officeart/2005/8/layout/cycle6"/>
    <dgm:cxn modelId="{5528AABD-2D5E-434E-9FD0-E25634C153C4}" type="presOf" srcId="{37110696-7C78-4D9D-A310-AB1E4FD74AF3}" destId="{25D35803-49D2-4D04-A61D-2DA7771B1BE2}" srcOrd="0" destOrd="0" presId="urn:microsoft.com/office/officeart/2005/8/layout/cycle6"/>
    <dgm:cxn modelId="{9660CCBF-4785-4A7B-BFA9-3EEE5ADEDCA7}" type="presOf" srcId="{07FD0528-4F82-4277-ABB0-0DB041ECB6EF}" destId="{1BE0FDBB-5127-4178-8F06-02EA508C3602}" srcOrd="0" destOrd="0" presId="urn:microsoft.com/office/officeart/2005/8/layout/cycle6"/>
    <dgm:cxn modelId="{2F237BC1-F624-440E-941D-4A0A062BFCB5}" srcId="{A500CBEE-94C8-4C17-A4AB-D66D638410EA}" destId="{AF4C3FB6-D08C-4119-A72E-85EDB975BF29}" srcOrd="9" destOrd="0" parTransId="{E696E6AE-2283-4648-A899-C29E5FA07C39}" sibTransId="{A67DAAD2-658B-4ADB-900D-8A38AF70B278}"/>
    <dgm:cxn modelId="{89BFCFCF-432E-452A-9C9E-15C54435753D}" type="presOf" srcId="{AF4C3FB6-D08C-4119-A72E-85EDB975BF29}" destId="{786FA18A-4EC8-4DC6-B6BF-83E2C7FCBF93}" srcOrd="0" destOrd="0" presId="urn:microsoft.com/office/officeart/2005/8/layout/cycle6"/>
    <dgm:cxn modelId="{79FE78D9-919E-4104-88C7-2AF2E5FD7751}" srcId="{A500CBEE-94C8-4C17-A4AB-D66D638410EA}" destId="{9E61FA30-A206-4310-9887-133C076BB28C}" srcOrd="0" destOrd="0" parTransId="{15B283EE-F814-4845-8F8B-F91762420DCF}" sibTransId="{BF08C542-1DF3-4B38-8E2D-25C07A67F2EE}"/>
    <dgm:cxn modelId="{A555B7DD-548D-485E-8DBA-D25480CDDE3E}" srcId="{A500CBEE-94C8-4C17-A4AB-D66D638410EA}" destId="{7B3BCFF9-1A59-4DA3-AA97-A7EBC12A2570}" srcOrd="1" destOrd="0" parTransId="{F8545940-2C90-4048-B31F-4A47B4A72767}" sibTransId="{6792BC3E-DEB8-432D-BC91-293F0BE9D5D1}"/>
    <dgm:cxn modelId="{2D974CE0-BA24-4D4A-9E28-3B1EC18FEAA8}" type="presOf" srcId="{88D691D5-FB93-44DE-A101-D2905431A670}" destId="{B96C1D29-0DD1-419F-8449-018688903EA9}" srcOrd="0" destOrd="0" presId="urn:microsoft.com/office/officeart/2005/8/layout/cycle6"/>
    <dgm:cxn modelId="{4F22C7E0-D05E-4CF9-958F-26A5B88D14AB}" type="presOf" srcId="{C28FEC61-3F3B-4D63-BA99-ADA9A8EE842C}" destId="{EACB77DF-883D-45DC-96F8-05772EFD2246}" srcOrd="0" destOrd="0" presId="urn:microsoft.com/office/officeart/2005/8/layout/cycle6"/>
    <dgm:cxn modelId="{14AF5FEA-2CC5-4EA6-9A3A-D352B2B61DC7}" srcId="{A500CBEE-94C8-4C17-A4AB-D66D638410EA}" destId="{9845701B-65AA-4B23-A9AE-B16B49933A6C}" srcOrd="6" destOrd="0" parTransId="{9914F0C7-FBCE-414D-BEA4-006B72B43A47}" sibTransId="{37110696-7C78-4D9D-A310-AB1E4FD74AF3}"/>
    <dgm:cxn modelId="{3C3E7CEB-2941-46A4-9145-BDD086639A7A}" type="presOf" srcId="{AAA134DA-2F88-481C-BB2F-2F9D90CCEB23}" destId="{AA5962EA-E317-4EAD-A22C-BD1356A9720C}" srcOrd="0" destOrd="0" presId="urn:microsoft.com/office/officeart/2005/8/layout/cycle6"/>
    <dgm:cxn modelId="{E1D189F4-ADD9-4BE7-96DF-70D4CEFFF21F}" type="presOf" srcId="{CF97EE07-12B5-41C4-AAF2-9BD59CB1969A}" destId="{50D15074-B35D-416F-A7F9-565754B4EC43}" srcOrd="0" destOrd="0" presId="urn:microsoft.com/office/officeart/2005/8/layout/cycle6"/>
    <dgm:cxn modelId="{95CDF4F7-7780-4B94-9E7F-B5DECE99CB0F}" type="presOf" srcId="{899B2D5D-3F7A-43EB-86F2-A04D86F6C1BD}" destId="{BF077A3C-0903-4FE6-B289-492413AACEFC}" srcOrd="0" destOrd="0" presId="urn:microsoft.com/office/officeart/2005/8/layout/cycle6"/>
    <dgm:cxn modelId="{2B2B9290-F597-4080-AA0D-1D1BBFC19A8F}" type="presParOf" srcId="{4FBBE612-A54A-4E44-AA51-699FCF0C332D}" destId="{9301741E-6A27-4728-9CB2-65C64761236E}" srcOrd="0" destOrd="0" presId="urn:microsoft.com/office/officeart/2005/8/layout/cycle6"/>
    <dgm:cxn modelId="{A84855C3-1005-4B75-9B14-A6EBAFEDCE4D}" type="presParOf" srcId="{4FBBE612-A54A-4E44-AA51-699FCF0C332D}" destId="{35023AC2-F031-411B-9219-8C3806682644}" srcOrd="1" destOrd="0" presId="urn:microsoft.com/office/officeart/2005/8/layout/cycle6"/>
    <dgm:cxn modelId="{E25CB995-0EE2-4FD7-9875-C42FFC1F7BDF}" type="presParOf" srcId="{4FBBE612-A54A-4E44-AA51-699FCF0C332D}" destId="{6074F8EA-753D-4137-9B9A-01840E57E502}" srcOrd="2" destOrd="0" presId="urn:microsoft.com/office/officeart/2005/8/layout/cycle6"/>
    <dgm:cxn modelId="{914CA2F3-BBFF-4C55-86C3-A9FEE3C8635A}" type="presParOf" srcId="{4FBBE612-A54A-4E44-AA51-699FCF0C332D}" destId="{B78EDC82-E767-4D53-865C-A6D1B8357E5F}" srcOrd="3" destOrd="0" presId="urn:microsoft.com/office/officeart/2005/8/layout/cycle6"/>
    <dgm:cxn modelId="{B77993C2-8927-444E-AF62-77F57EBE8101}" type="presParOf" srcId="{4FBBE612-A54A-4E44-AA51-699FCF0C332D}" destId="{75025B26-DAE5-40D3-BC7E-A81C1A006844}" srcOrd="4" destOrd="0" presId="urn:microsoft.com/office/officeart/2005/8/layout/cycle6"/>
    <dgm:cxn modelId="{60EE77D0-9897-42C6-9D3E-E375DBA5B952}" type="presParOf" srcId="{4FBBE612-A54A-4E44-AA51-699FCF0C332D}" destId="{F8D91BD0-7661-405A-A10C-DEA9E6904511}" srcOrd="5" destOrd="0" presId="urn:microsoft.com/office/officeart/2005/8/layout/cycle6"/>
    <dgm:cxn modelId="{FEEBC363-CCCB-4D35-9B5A-53AA977B0C50}" type="presParOf" srcId="{4FBBE612-A54A-4E44-AA51-699FCF0C332D}" destId="{63DD95A1-B4F0-4FCB-AD58-0981AAA65710}" srcOrd="6" destOrd="0" presId="urn:microsoft.com/office/officeart/2005/8/layout/cycle6"/>
    <dgm:cxn modelId="{07729DCE-089E-4939-A353-CE9787A5F6F7}" type="presParOf" srcId="{4FBBE612-A54A-4E44-AA51-699FCF0C332D}" destId="{CA32CF18-F8C3-45E1-987C-B481B4C7AB6F}" srcOrd="7" destOrd="0" presId="urn:microsoft.com/office/officeart/2005/8/layout/cycle6"/>
    <dgm:cxn modelId="{FF7F4DC6-DABA-46F1-B233-BA84BFD6B1BA}" type="presParOf" srcId="{4FBBE612-A54A-4E44-AA51-699FCF0C332D}" destId="{B96C1D29-0DD1-419F-8449-018688903EA9}" srcOrd="8" destOrd="0" presId="urn:microsoft.com/office/officeart/2005/8/layout/cycle6"/>
    <dgm:cxn modelId="{88B64060-C641-4A78-AF45-F80A9402E052}" type="presParOf" srcId="{4FBBE612-A54A-4E44-AA51-699FCF0C332D}" destId="{BF077A3C-0903-4FE6-B289-492413AACEFC}" srcOrd="9" destOrd="0" presId="urn:microsoft.com/office/officeart/2005/8/layout/cycle6"/>
    <dgm:cxn modelId="{DC13B7F2-5FA0-4435-86F6-17D94213839A}" type="presParOf" srcId="{4FBBE612-A54A-4E44-AA51-699FCF0C332D}" destId="{82F314A5-3128-401F-869B-88961B0D98AD}" srcOrd="10" destOrd="0" presId="urn:microsoft.com/office/officeart/2005/8/layout/cycle6"/>
    <dgm:cxn modelId="{330A7725-6B05-4149-BE2F-95E2ACA99896}" type="presParOf" srcId="{4FBBE612-A54A-4E44-AA51-699FCF0C332D}" destId="{AA5962EA-E317-4EAD-A22C-BD1356A9720C}" srcOrd="11" destOrd="0" presId="urn:microsoft.com/office/officeart/2005/8/layout/cycle6"/>
    <dgm:cxn modelId="{90D2EEF0-D159-4E64-8188-30964BB472F8}" type="presParOf" srcId="{4FBBE612-A54A-4E44-AA51-699FCF0C332D}" destId="{EACB77DF-883D-45DC-96F8-05772EFD2246}" srcOrd="12" destOrd="0" presId="urn:microsoft.com/office/officeart/2005/8/layout/cycle6"/>
    <dgm:cxn modelId="{9F11A16C-DB89-4E26-A630-FCBE687A4F79}" type="presParOf" srcId="{4FBBE612-A54A-4E44-AA51-699FCF0C332D}" destId="{40699C73-B196-415F-8788-E8C2F2FDCAC2}" srcOrd="13" destOrd="0" presId="urn:microsoft.com/office/officeart/2005/8/layout/cycle6"/>
    <dgm:cxn modelId="{A65B8304-26CA-46A3-957E-A9A91ED13CCE}" type="presParOf" srcId="{4FBBE612-A54A-4E44-AA51-699FCF0C332D}" destId="{1BE0FDBB-5127-4178-8F06-02EA508C3602}" srcOrd="14" destOrd="0" presId="urn:microsoft.com/office/officeart/2005/8/layout/cycle6"/>
    <dgm:cxn modelId="{36E14AFD-A170-4D28-BF72-1727212BD920}" type="presParOf" srcId="{4FBBE612-A54A-4E44-AA51-699FCF0C332D}" destId="{50D15074-B35D-416F-A7F9-565754B4EC43}" srcOrd="15" destOrd="0" presId="urn:microsoft.com/office/officeart/2005/8/layout/cycle6"/>
    <dgm:cxn modelId="{31F85D4F-FD4A-4006-860F-59EEAA221A1B}" type="presParOf" srcId="{4FBBE612-A54A-4E44-AA51-699FCF0C332D}" destId="{64965AB5-A46F-4D58-BF11-D70B7A448948}" srcOrd="16" destOrd="0" presId="urn:microsoft.com/office/officeart/2005/8/layout/cycle6"/>
    <dgm:cxn modelId="{18ECC83C-CE75-45C0-8033-39E8B7D77658}" type="presParOf" srcId="{4FBBE612-A54A-4E44-AA51-699FCF0C332D}" destId="{ACDF0160-D94B-4A3A-9974-8BB2DCF6CDEB}" srcOrd="17" destOrd="0" presId="urn:microsoft.com/office/officeart/2005/8/layout/cycle6"/>
    <dgm:cxn modelId="{0C2403BD-4A04-4EAD-919E-0A6FDAA3FEA7}" type="presParOf" srcId="{4FBBE612-A54A-4E44-AA51-699FCF0C332D}" destId="{057F0F69-155A-47E0-843A-3A14FE7B9151}" srcOrd="18" destOrd="0" presId="urn:microsoft.com/office/officeart/2005/8/layout/cycle6"/>
    <dgm:cxn modelId="{52C4DE78-2BDD-4081-99E3-B0596E1F1D4E}" type="presParOf" srcId="{4FBBE612-A54A-4E44-AA51-699FCF0C332D}" destId="{FA443B90-AAB1-4002-9CE6-AA4687498D18}" srcOrd="19" destOrd="0" presId="urn:microsoft.com/office/officeart/2005/8/layout/cycle6"/>
    <dgm:cxn modelId="{57300FA5-626B-47A9-82DD-9D7B712C5E00}" type="presParOf" srcId="{4FBBE612-A54A-4E44-AA51-699FCF0C332D}" destId="{25D35803-49D2-4D04-A61D-2DA7771B1BE2}" srcOrd="20" destOrd="0" presId="urn:microsoft.com/office/officeart/2005/8/layout/cycle6"/>
    <dgm:cxn modelId="{1B60B467-3079-4C62-9D3D-2020AD2E83FD}" type="presParOf" srcId="{4FBBE612-A54A-4E44-AA51-699FCF0C332D}" destId="{11803875-FDF1-4B86-9B21-CBB9CCCFEBD5}" srcOrd="21" destOrd="0" presId="urn:microsoft.com/office/officeart/2005/8/layout/cycle6"/>
    <dgm:cxn modelId="{507725B1-6399-42AF-91B5-322A4B3FB3E7}" type="presParOf" srcId="{4FBBE612-A54A-4E44-AA51-699FCF0C332D}" destId="{4A75C3D9-00E8-4F14-8F25-7BEF2532B997}" srcOrd="22" destOrd="0" presId="urn:microsoft.com/office/officeart/2005/8/layout/cycle6"/>
    <dgm:cxn modelId="{B9E9E010-BC15-417B-9060-4B3087DDE67B}" type="presParOf" srcId="{4FBBE612-A54A-4E44-AA51-699FCF0C332D}" destId="{298A060C-AE80-4C28-89A4-B80E3434BFB0}" srcOrd="23" destOrd="0" presId="urn:microsoft.com/office/officeart/2005/8/layout/cycle6"/>
    <dgm:cxn modelId="{9DABD431-8D7B-4920-A1F4-D17401197D19}" type="presParOf" srcId="{4FBBE612-A54A-4E44-AA51-699FCF0C332D}" destId="{FAD0FC7F-03EB-459C-AF9D-E5B1C6A4C146}" srcOrd="24" destOrd="0" presId="urn:microsoft.com/office/officeart/2005/8/layout/cycle6"/>
    <dgm:cxn modelId="{55A91424-7153-4477-BA07-36BA12D062C9}" type="presParOf" srcId="{4FBBE612-A54A-4E44-AA51-699FCF0C332D}" destId="{4F2CE526-6099-42CF-BAFE-296D2D239D8A}" srcOrd="25" destOrd="0" presId="urn:microsoft.com/office/officeart/2005/8/layout/cycle6"/>
    <dgm:cxn modelId="{C06BB93A-D34B-4AAD-9657-39C0D9DD0727}" type="presParOf" srcId="{4FBBE612-A54A-4E44-AA51-699FCF0C332D}" destId="{58526CBC-C834-496E-BA55-108D32FDA1DB}" srcOrd="26" destOrd="0" presId="urn:microsoft.com/office/officeart/2005/8/layout/cycle6"/>
    <dgm:cxn modelId="{6F341A15-43D8-4817-A2F6-2486826AB3CF}" type="presParOf" srcId="{4FBBE612-A54A-4E44-AA51-699FCF0C332D}" destId="{786FA18A-4EC8-4DC6-B6BF-83E2C7FCBF93}" srcOrd="27" destOrd="0" presId="urn:microsoft.com/office/officeart/2005/8/layout/cycle6"/>
    <dgm:cxn modelId="{BA14856E-921F-42E6-A5FB-E7FC8DAAE7B3}" type="presParOf" srcId="{4FBBE612-A54A-4E44-AA51-699FCF0C332D}" destId="{D854D062-41FD-4E8A-9FB8-1B6B1C200C59}" srcOrd="28" destOrd="0" presId="urn:microsoft.com/office/officeart/2005/8/layout/cycle6"/>
    <dgm:cxn modelId="{F146C977-C9C9-44D1-AEC9-623DFB29CE47}" type="presParOf" srcId="{4FBBE612-A54A-4E44-AA51-699FCF0C332D}" destId="{E4693A49-0C2C-4F26-A1DC-F8579BB1601C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9A73F7-F9C4-48E4-8C06-F752CC4B5908}" type="doc">
      <dgm:prSet loTypeId="urn:microsoft.com/office/officeart/2005/8/layout/process2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25F5C6-3B4F-4884-A5C5-4F3D41942677}">
      <dgm:prSet phldrT="[Text]" custT="1"/>
      <dgm:spPr/>
      <dgm:t>
        <a:bodyPr/>
        <a:lstStyle/>
        <a:p>
          <a:r>
            <a:rPr lang="en-US" sz="1700" b="1" i="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Cooperation partner</a:t>
          </a:r>
        </a:p>
      </dgm:t>
    </dgm:pt>
    <dgm:pt modelId="{82675D01-1BC6-4930-A26E-12AD76B89C71}" type="parTrans" cxnId="{6ED16B91-DA29-4F73-9CAE-CAB7430788A8}">
      <dgm:prSet/>
      <dgm:spPr/>
      <dgm:t>
        <a:bodyPr/>
        <a:lstStyle/>
        <a:p>
          <a:endParaRPr lang="en-US"/>
        </a:p>
      </dgm:t>
    </dgm:pt>
    <dgm:pt modelId="{9CBDDFA6-8784-4212-9FEB-8588175E6072}" type="sibTrans" cxnId="{6ED16B91-DA29-4F73-9CAE-CAB7430788A8}">
      <dgm:prSet/>
      <dgm:spPr/>
      <dgm:t>
        <a:bodyPr/>
        <a:lstStyle/>
        <a:p>
          <a:endParaRPr lang="en-US"/>
        </a:p>
      </dgm:t>
    </dgm:pt>
    <dgm:pt modelId="{FFEF012B-220F-422F-8DCB-91B03996070A}">
      <dgm:prSet phldrT="[Text]" custT="1"/>
      <dgm:spPr/>
      <dgm:t>
        <a:bodyPr/>
        <a:lstStyle/>
        <a:p>
          <a:r>
            <a:rPr lang="en-US" sz="1700" b="1" i="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Identifying the topic</a:t>
          </a:r>
        </a:p>
      </dgm:t>
    </dgm:pt>
    <dgm:pt modelId="{71F64B76-D3C1-4209-95B8-DFD2361C4A2D}" type="parTrans" cxnId="{CD5E4F54-B0E2-4683-9945-66E06BC80AE6}">
      <dgm:prSet/>
      <dgm:spPr/>
      <dgm:t>
        <a:bodyPr/>
        <a:lstStyle/>
        <a:p>
          <a:endParaRPr lang="en-US"/>
        </a:p>
      </dgm:t>
    </dgm:pt>
    <dgm:pt modelId="{757E5DA0-3F1D-47C7-BA3D-5E42E97069B4}" type="sibTrans" cxnId="{CD5E4F54-B0E2-4683-9945-66E06BC80AE6}">
      <dgm:prSet/>
      <dgm:spPr/>
      <dgm:t>
        <a:bodyPr/>
        <a:lstStyle/>
        <a:p>
          <a:endParaRPr lang="en-US"/>
        </a:p>
      </dgm:t>
    </dgm:pt>
    <dgm:pt modelId="{614E535A-5062-43A3-B0D3-E5D3761009A7}">
      <dgm:prSet phldrT="[Text]" custT="1"/>
      <dgm:spPr/>
      <dgm:t>
        <a:bodyPr/>
        <a:lstStyle/>
        <a:p>
          <a:r>
            <a:rPr lang="en-US" sz="1700" b="1" i="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Terms of Reference</a:t>
          </a:r>
        </a:p>
      </dgm:t>
    </dgm:pt>
    <dgm:pt modelId="{0724FEEA-7773-4B94-B122-CD2FFBEE620F}" type="parTrans" cxnId="{DB4830CA-9682-4A55-97C3-F96F29148E9D}">
      <dgm:prSet/>
      <dgm:spPr/>
      <dgm:t>
        <a:bodyPr/>
        <a:lstStyle/>
        <a:p>
          <a:endParaRPr lang="en-US"/>
        </a:p>
      </dgm:t>
    </dgm:pt>
    <dgm:pt modelId="{0E24E8D5-8045-4FBA-9B4C-EDF48CC0D4BE}" type="sibTrans" cxnId="{DB4830CA-9682-4A55-97C3-F96F29148E9D}">
      <dgm:prSet/>
      <dgm:spPr/>
      <dgm:t>
        <a:bodyPr/>
        <a:lstStyle/>
        <a:p>
          <a:endParaRPr lang="en-US"/>
        </a:p>
      </dgm:t>
    </dgm:pt>
    <dgm:pt modelId="{AC31B4F3-52DD-4AD9-B604-AC92E24A650B}">
      <dgm:prSet phldrT="[Text]" custT="1"/>
      <dgm:spPr/>
      <dgm:t>
        <a:bodyPr/>
        <a:lstStyle/>
        <a:p>
          <a:r>
            <a:rPr lang="en-US" sz="1700" b="1" i="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Procurement</a:t>
          </a:r>
        </a:p>
      </dgm:t>
    </dgm:pt>
    <dgm:pt modelId="{3CBD2B67-BEE0-409F-85CF-259F137FFC1C}" type="parTrans" cxnId="{02E4DD07-563E-42A6-9001-F2370CCE232B}">
      <dgm:prSet/>
      <dgm:spPr/>
      <dgm:t>
        <a:bodyPr/>
        <a:lstStyle/>
        <a:p>
          <a:endParaRPr lang="en-US"/>
        </a:p>
      </dgm:t>
    </dgm:pt>
    <dgm:pt modelId="{46DBA3C2-E6CE-4EB7-A943-2903FB07AFF6}" type="sibTrans" cxnId="{02E4DD07-563E-42A6-9001-F2370CCE232B}">
      <dgm:prSet/>
      <dgm:spPr/>
      <dgm:t>
        <a:bodyPr/>
        <a:lstStyle/>
        <a:p>
          <a:endParaRPr lang="en-US"/>
        </a:p>
      </dgm:t>
    </dgm:pt>
    <dgm:pt modelId="{EA80F35A-3CA6-4D05-ADBC-05FB9B079111}">
      <dgm:prSet phldrT="[Text]" custT="1"/>
      <dgm:spPr/>
      <dgm:t>
        <a:bodyPr/>
        <a:lstStyle/>
        <a:p>
          <a:r>
            <a:rPr lang="en-US" sz="1700" b="1" i="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Preparation of the Report</a:t>
          </a:r>
          <a:endParaRPr lang="en-US" sz="1600" b="1" i="0" baseline="0" dirty="0">
            <a:latin typeface="Arial Unicode MS" pitchFamily="34" charset="-128"/>
            <a:ea typeface="Arial Unicode MS" pitchFamily="34" charset="-128"/>
            <a:cs typeface="Arial Unicode MS" pitchFamily="34" charset="-128"/>
          </a:endParaRPr>
        </a:p>
      </dgm:t>
    </dgm:pt>
    <dgm:pt modelId="{63C40C1E-44CD-4610-A24F-B7885FF2C56A}" type="parTrans" cxnId="{21FE07B9-F884-4F5E-8255-A6D68657F7CD}">
      <dgm:prSet/>
      <dgm:spPr/>
      <dgm:t>
        <a:bodyPr/>
        <a:lstStyle/>
        <a:p>
          <a:endParaRPr lang="en-US"/>
        </a:p>
      </dgm:t>
    </dgm:pt>
    <dgm:pt modelId="{48B36B54-8625-4575-B521-17672D603361}" type="sibTrans" cxnId="{21FE07B9-F884-4F5E-8255-A6D68657F7CD}">
      <dgm:prSet/>
      <dgm:spPr/>
      <dgm:t>
        <a:bodyPr/>
        <a:lstStyle/>
        <a:p>
          <a:endParaRPr lang="en-US"/>
        </a:p>
      </dgm:t>
    </dgm:pt>
    <dgm:pt modelId="{14B66A99-BF9A-46ED-9E5D-06A46C5E2DCC}">
      <dgm:prSet custT="1"/>
      <dgm:spPr/>
      <dgm:t>
        <a:bodyPr/>
        <a:lstStyle/>
        <a:p>
          <a:r>
            <a:rPr lang="fr-FR" sz="1700" b="1" dirty="0" err="1"/>
            <a:t>Dissemination</a:t>
          </a:r>
          <a:endParaRPr lang="fr-FR" sz="1700" b="1" dirty="0"/>
        </a:p>
      </dgm:t>
    </dgm:pt>
    <dgm:pt modelId="{C3101755-B3A8-4875-8E54-364C66535642}" type="parTrans" cxnId="{837C73C0-7747-478F-B8B7-6573082CEA2A}">
      <dgm:prSet/>
      <dgm:spPr/>
      <dgm:t>
        <a:bodyPr/>
        <a:lstStyle/>
        <a:p>
          <a:endParaRPr lang="fr-FR"/>
        </a:p>
      </dgm:t>
    </dgm:pt>
    <dgm:pt modelId="{63A34A03-3E6B-4F81-A81D-AFFE17E607D9}" type="sibTrans" cxnId="{837C73C0-7747-478F-B8B7-6573082CEA2A}">
      <dgm:prSet/>
      <dgm:spPr/>
      <dgm:t>
        <a:bodyPr/>
        <a:lstStyle/>
        <a:p>
          <a:endParaRPr lang="fr-FR"/>
        </a:p>
      </dgm:t>
    </dgm:pt>
    <dgm:pt modelId="{817E82E1-B438-4BC4-85D7-F5E44E17A6F3}">
      <dgm:prSet custT="1"/>
      <dgm:spPr/>
      <dgm:t>
        <a:bodyPr/>
        <a:lstStyle/>
        <a:p>
          <a:r>
            <a:rPr lang="fr-FR" sz="1700" b="1" dirty="0"/>
            <a:t>Evaluation</a:t>
          </a:r>
        </a:p>
      </dgm:t>
    </dgm:pt>
    <dgm:pt modelId="{13B21873-F7C8-4612-98BB-0EF0BAAA8833}" type="parTrans" cxnId="{372C8E99-81BF-475D-9873-3DCAFA0EFB88}">
      <dgm:prSet/>
      <dgm:spPr/>
      <dgm:t>
        <a:bodyPr/>
        <a:lstStyle/>
        <a:p>
          <a:endParaRPr lang="fr-FR"/>
        </a:p>
      </dgm:t>
    </dgm:pt>
    <dgm:pt modelId="{D5C2541F-A3C1-4A33-8E93-AC0A4807564B}" type="sibTrans" cxnId="{372C8E99-81BF-475D-9873-3DCAFA0EFB88}">
      <dgm:prSet/>
      <dgm:spPr/>
      <dgm:t>
        <a:bodyPr/>
        <a:lstStyle/>
        <a:p>
          <a:endParaRPr lang="fr-FR"/>
        </a:p>
      </dgm:t>
    </dgm:pt>
    <dgm:pt modelId="{C5DF8CB5-C2FF-4438-9FDC-E56D72AC05BE}" type="pres">
      <dgm:prSet presAssocID="{849A73F7-F9C4-48E4-8C06-F752CC4B5908}" presName="linearFlow" presStyleCnt="0">
        <dgm:presLayoutVars>
          <dgm:resizeHandles val="exact"/>
        </dgm:presLayoutVars>
      </dgm:prSet>
      <dgm:spPr/>
    </dgm:pt>
    <dgm:pt modelId="{6F48F002-5190-4437-B180-6E1A624F7B44}" type="pres">
      <dgm:prSet presAssocID="{D325F5C6-3B4F-4884-A5C5-4F3D41942677}" presName="node" presStyleLbl="node1" presStyleIdx="0" presStyleCnt="7">
        <dgm:presLayoutVars>
          <dgm:bulletEnabled val="1"/>
        </dgm:presLayoutVars>
      </dgm:prSet>
      <dgm:spPr/>
    </dgm:pt>
    <dgm:pt modelId="{8868D868-6231-4A16-9686-547008513F8B}" type="pres">
      <dgm:prSet presAssocID="{9CBDDFA6-8784-4212-9FEB-8588175E6072}" presName="sibTrans" presStyleLbl="sibTrans2D1" presStyleIdx="0" presStyleCnt="6"/>
      <dgm:spPr/>
    </dgm:pt>
    <dgm:pt modelId="{2493A3E9-4A79-41F5-B135-A0B13AD40AEE}" type="pres">
      <dgm:prSet presAssocID="{9CBDDFA6-8784-4212-9FEB-8588175E6072}" presName="connectorText" presStyleLbl="sibTrans2D1" presStyleIdx="0" presStyleCnt="6"/>
      <dgm:spPr/>
    </dgm:pt>
    <dgm:pt modelId="{1A398F10-B962-40B9-93CF-DB543ECE4411}" type="pres">
      <dgm:prSet presAssocID="{FFEF012B-220F-422F-8DCB-91B03996070A}" presName="node" presStyleLbl="node1" presStyleIdx="1" presStyleCnt="7">
        <dgm:presLayoutVars>
          <dgm:bulletEnabled val="1"/>
        </dgm:presLayoutVars>
      </dgm:prSet>
      <dgm:spPr/>
    </dgm:pt>
    <dgm:pt modelId="{A49541E2-7B19-422A-8F4B-C539057350CA}" type="pres">
      <dgm:prSet presAssocID="{757E5DA0-3F1D-47C7-BA3D-5E42E97069B4}" presName="sibTrans" presStyleLbl="sibTrans2D1" presStyleIdx="1" presStyleCnt="6"/>
      <dgm:spPr/>
    </dgm:pt>
    <dgm:pt modelId="{2A4379B8-0E1C-4559-95D0-10E51C21592D}" type="pres">
      <dgm:prSet presAssocID="{757E5DA0-3F1D-47C7-BA3D-5E42E97069B4}" presName="connectorText" presStyleLbl="sibTrans2D1" presStyleIdx="1" presStyleCnt="6"/>
      <dgm:spPr/>
    </dgm:pt>
    <dgm:pt modelId="{FEEF1556-E8F3-434B-BD37-E062EC75FEAB}" type="pres">
      <dgm:prSet presAssocID="{614E535A-5062-43A3-B0D3-E5D3761009A7}" presName="node" presStyleLbl="node1" presStyleIdx="2" presStyleCnt="7">
        <dgm:presLayoutVars>
          <dgm:bulletEnabled val="1"/>
        </dgm:presLayoutVars>
      </dgm:prSet>
      <dgm:spPr/>
    </dgm:pt>
    <dgm:pt modelId="{9F899939-B689-4B44-97FA-0120EE2DEE8C}" type="pres">
      <dgm:prSet presAssocID="{0E24E8D5-8045-4FBA-9B4C-EDF48CC0D4BE}" presName="sibTrans" presStyleLbl="sibTrans2D1" presStyleIdx="2" presStyleCnt="6"/>
      <dgm:spPr/>
    </dgm:pt>
    <dgm:pt modelId="{DBE0A76D-7EA0-459B-BE25-FF95B02F68B1}" type="pres">
      <dgm:prSet presAssocID="{0E24E8D5-8045-4FBA-9B4C-EDF48CC0D4BE}" presName="connectorText" presStyleLbl="sibTrans2D1" presStyleIdx="2" presStyleCnt="6"/>
      <dgm:spPr/>
    </dgm:pt>
    <dgm:pt modelId="{BE1F52C9-EE49-4B65-A87F-3647BFD9FCC2}" type="pres">
      <dgm:prSet presAssocID="{AC31B4F3-52DD-4AD9-B604-AC92E24A650B}" presName="node" presStyleLbl="node1" presStyleIdx="3" presStyleCnt="7">
        <dgm:presLayoutVars>
          <dgm:bulletEnabled val="1"/>
        </dgm:presLayoutVars>
      </dgm:prSet>
      <dgm:spPr/>
    </dgm:pt>
    <dgm:pt modelId="{836E4470-8EDA-413D-BC3C-2F829992E97A}" type="pres">
      <dgm:prSet presAssocID="{46DBA3C2-E6CE-4EB7-A943-2903FB07AFF6}" presName="sibTrans" presStyleLbl="sibTrans2D1" presStyleIdx="3" presStyleCnt="6"/>
      <dgm:spPr/>
    </dgm:pt>
    <dgm:pt modelId="{8262B71F-C285-4D8C-BD9F-19B2BE8206AA}" type="pres">
      <dgm:prSet presAssocID="{46DBA3C2-E6CE-4EB7-A943-2903FB07AFF6}" presName="connectorText" presStyleLbl="sibTrans2D1" presStyleIdx="3" presStyleCnt="6"/>
      <dgm:spPr/>
    </dgm:pt>
    <dgm:pt modelId="{6AB65834-EF52-4B95-86F2-28D7D28E0BE4}" type="pres">
      <dgm:prSet presAssocID="{EA80F35A-3CA6-4D05-ADBC-05FB9B079111}" presName="node" presStyleLbl="node1" presStyleIdx="4" presStyleCnt="7">
        <dgm:presLayoutVars>
          <dgm:bulletEnabled val="1"/>
        </dgm:presLayoutVars>
      </dgm:prSet>
      <dgm:spPr/>
    </dgm:pt>
    <dgm:pt modelId="{303994F9-5BBE-4A62-96E5-A1F00CB20FC7}" type="pres">
      <dgm:prSet presAssocID="{48B36B54-8625-4575-B521-17672D603361}" presName="sibTrans" presStyleLbl="sibTrans2D1" presStyleIdx="4" presStyleCnt="6"/>
      <dgm:spPr/>
    </dgm:pt>
    <dgm:pt modelId="{A57FF4D7-C0EC-4EA1-8D24-6E25B4A700CF}" type="pres">
      <dgm:prSet presAssocID="{48B36B54-8625-4575-B521-17672D603361}" presName="connectorText" presStyleLbl="sibTrans2D1" presStyleIdx="4" presStyleCnt="6"/>
      <dgm:spPr/>
    </dgm:pt>
    <dgm:pt modelId="{C79B7C2C-A85B-4107-B023-ECAC6125F83C}" type="pres">
      <dgm:prSet presAssocID="{14B66A99-BF9A-46ED-9E5D-06A46C5E2DCC}" presName="node" presStyleLbl="node1" presStyleIdx="5" presStyleCnt="7">
        <dgm:presLayoutVars>
          <dgm:bulletEnabled val="1"/>
        </dgm:presLayoutVars>
      </dgm:prSet>
      <dgm:spPr/>
    </dgm:pt>
    <dgm:pt modelId="{496E1E22-2963-476C-AF65-F392EC53ACE3}" type="pres">
      <dgm:prSet presAssocID="{63A34A03-3E6B-4F81-A81D-AFFE17E607D9}" presName="sibTrans" presStyleLbl="sibTrans2D1" presStyleIdx="5" presStyleCnt="6"/>
      <dgm:spPr/>
    </dgm:pt>
    <dgm:pt modelId="{0F1A8AFD-4112-464D-8214-4263BE74007F}" type="pres">
      <dgm:prSet presAssocID="{63A34A03-3E6B-4F81-A81D-AFFE17E607D9}" presName="connectorText" presStyleLbl="sibTrans2D1" presStyleIdx="5" presStyleCnt="6"/>
      <dgm:spPr/>
    </dgm:pt>
    <dgm:pt modelId="{D065D3DD-F771-4D54-A580-CA17A2FE1166}" type="pres">
      <dgm:prSet presAssocID="{817E82E1-B438-4BC4-85D7-F5E44E17A6F3}" presName="node" presStyleLbl="node1" presStyleIdx="6" presStyleCnt="7" custLinFactNeighborX="1015" custLinFactNeighborY="-1466">
        <dgm:presLayoutVars>
          <dgm:bulletEnabled val="1"/>
        </dgm:presLayoutVars>
      </dgm:prSet>
      <dgm:spPr/>
    </dgm:pt>
  </dgm:ptLst>
  <dgm:cxnLst>
    <dgm:cxn modelId="{F7900F00-91B5-4339-83BC-D879C75C9C3F}" type="presOf" srcId="{9CBDDFA6-8784-4212-9FEB-8588175E6072}" destId="{2493A3E9-4A79-41F5-B135-A0B13AD40AEE}" srcOrd="1" destOrd="0" presId="urn:microsoft.com/office/officeart/2005/8/layout/process2"/>
    <dgm:cxn modelId="{02E4DD07-563E-42A6-9001-F2370CCE232B}" srcId="{849A73F7-F9C4-48E4-8C06-F752CC4B5908}" destId="{AC31B4F3-52DD-4AD9-B604-AC92E24A650B}" srcOrd="3" destOrd="0" parTransId="{3CBD2B67-BEE0-409F-85CF-259F137FFC1C}" sibTransId="{46DBA3C2-E6CE-4EB7-A943-2903FB07AFF6}"/>
    <dgm:cxn modelId="{E8E25323-BD03-4222-8C8E-8D2FF4F7E0E5}" type="presOf" srcId="{757E5DA0-3F1D-47C7-BA3D-5E42E97069B4}" destId="{2A4379B8-0E1C-4559-95D0-10E51C21592D}" srcOrd="1" destOrd="0" presId="urn:microsoft.com/office/officeart/2005/8/layout/process2"/>
    <dgm:cxn modelId="{8FC18C2C-E5D4-4ADC-8371-F80AC7E0D8B4}" type="presOf" srcId="{46DBA3C2-E6CE-4EB7-A943-2903FB07AFF6}" destId="{836E4470-8EDA-413D-BC3C-2F829992E97A}" srcOrd="0" destOrd="0" presId="urn:microsoft.com/office/officeart/2005/8/layout/process2"/>
    <dgm:cxn modelId="{A0781167-F517-4243-8EAF-DD800FD54BF0}" type="presOf" srcId="{9CBDDFA6-8784-4212-9FEB-8588175E6072}" destId="{8868D868-6231-4A16-9686-547008513F8B}" srcOrd="0" destOrd="0" presId="urn:microsoft.com/office/officeart/2005/8/layout/process2"/>
    <dgm:cxn modelId="{75D91C50-672A-428B-8333-D9A5FB7C0C4C}" type="presOf" srcId="{FFEF012B-220F-422F-8DCB-91B03996070A}" destId="{1A398F10-B962-40B9-93CF-DB543ECE4411}" srcOrd="0" destOrd="0" presId="urn:microsoft.com/office/officeart/2005/8/layout/process2"/>
    <dgm:cxn modelId="{CD5E4F54-B0E2-4683-9945-66E06BC80AE6}" srcId="{849A73F7-F9C4-48E4-8C06-F752CC4B5908}" destId="{FFEF012B-220F-422F-8DCB-91B03996070A}" srcOrd="1" destOrd="0" parTransId="{71F64B76-D3C1-4209-95B8-DFD2361C4A2D}" sibTransId="{757E5DA0-3F1D-47C7-BA3D-5E42E97069B4}"/>
    <dgm:cxn modelId="{B6F36955-1899-4F1D-B478-635490A04E9E}" type="presOf" srcId="{0E24E8D5-8045-4FBA-9B4C-EDF48CC0D4BE}" destId="{DBE0A76D-7EA0-459B-BE25-FF95B02F68B1}" srcOrd="1" destOrd="0" presId="urn:microsoft.com/office/officeart/2005/8/layout/process2"/>
    <dgm:cxn modelId="{1E60127B-A41A-4748-B163-A1F49D3A8202}" type="presOf" srcId="{757E5DA0-3F1D-47C7-BA3D-5E42E97069B4}" destId="{A49541E2-7B19-422A-8F4B-C539057350CA}" srcOrd="0" destOrd="0" presId="urn:microsoft.com/office/officeart/2005/8/layout/process2"/>
    <dgm:cxn modelId="{5674577F-9B43-4479-8684-47DED92B244E}" type="presOf" srcId="{14B66A99-BF9A-46ED-9E5D-06A46C5E2DCC}" destId="{C79B7C2C-A85B-4107-B023-ECAC6125F83C}" srcOrd="0" destOrd="0" presId="urn:microsoft.com/office/officeart/2005/8/layout/process2"/>
    <dgm:cxn modelId="{FFD3CD89-49CE-47AC-BBAA-376994C5557C}" type="presOf" srcId="{849A73F7-F9C4-48E4-8C06-F752CC4B5908}" destId="{C5DF8CB5-C2FF-4438-9FDC-E56D72AC05BE}" srcOrd="0" destOrd="0" presId="urn:microsoft.com/office/officeart/2005/8/layout/process2"/>
    <dgm:cxn modelId="{6ED16B91-DA29-4F73-9CAE-CAB7430788A8}" srcId="{849A73F7-F9C4-48E4-8C06-F752CC4B5908}" destId="{D325F5C6-3B4F-4884-A5C5-4F3D41942677}" srcOrd="0" destOrd="0" parTransId="{82675D01-1BC6-4930-A26E-12AD76B89C71}" sibTransId="{9CBDDFA6-8784-4212-9FEB-8588175E6072}"/>
    <dgm:cxn modelId="{71486799-5957-48FD-B998-5762B4D465F3}" type="presOf" srcId="{63A34A03-3E6B-4F81-A81D-AFFE17E607D9}" destId="{0F1A8AFD-4112-464D-8214-4263BE74007F}" srcOrd="1" destOrd="0" presId="urn:microsoft.com/office/officeart/2005/8/layout/process2"/>
    <dgm:cxn modelId="{372C8E99-81BF-475D-9873-3DCAFA0EFB88}" srcId="{849A73F7-F9C4-48E4-8C06-F752CC4B5908}" destId="{817E82E1-B438-4BC4-85D7-F5E44E17A6F3}" srcOrd="6" destOrd="0" parTransId="{13B21873-F7C8-4612-98BB-0EF0BAAA8833}" sibTransId="{D5C2541F-A3C1-4A33-8E93-AC0A4807564B}"/>
    <dgm:cxn modelId="{07F4799A-ADB7-45A9-883D-3A1EE70C69EE}" type="presOf" srcId="{EA80F35A-3CA6-4D05-ADBC-05FB9B079111}" destId="{6AB65834-EF52-4B95-86F2-28D7D28E0BE4}" srcOrd="0" destOrd="0" presId="urn:microsoft.com/office/officeart/2005/8/layout/process2"/>
    <dgm:cxn modelId="{403251A6-CF0F-400D-8BE0-F5FB4A329972}" type="presOf" srcId="{48B36B54-8625-4575-B521-17672D603361}" destId="{A57FF4D7-C0EC-4EA1-8D24-6E25B4A700CF}" srcOrd="1" destOrd="0" presId="urn:microsoft.com/office/officeart/2005/8/layout/process2"/>
    <dgm:cxn modelId="{9BA4DDB3-A65A-4679-A68D-B59EF537CF18}" type="presOf" srcId="{AC31B4F3-52DD-4AD9-B604-AC92E24A650B}" destId="{BE1F52C9-EE49-4B65-A87F-3647BFD9FCC2}" srcOrd="0" destOrd="0" presId="urn:microsoft.com/office/officeart/2005/8/layout/process2"/>
    <dgm:cxn modelId="{21FE07B9-F884-4F5E-8255-A6D68657F7CD}" srcId="{849A73F7-F9C4-48E4-8C06-F752CC4B5908}" destId="{EA80F35A-3CA6-4D05-ADBC-05FB9B079111}" srcOrd="4" destOrd="0" parTransId="{63C40C1E-44CD-4610-A24F-B7885FF2C56A}" sibTransId="{48B36B54-8625-4575-B521-17672D603361}"/>
    <dgm:cxn modelId="{E5B352C0-E9F7-4D3D-97FD-5113556DD3E0}" type="presOf" srcId="{817E82E1-B438-4BC4-85D7-F5E44E17A6F3}" destId="{D065D3DD-F771-4D54-A580-CA17A2FE1166}" srcOrd="0" destOrd="0" presId="urn:microsoft.com/office/officeart/2005/8/layout/process2"/>
    <dgm:cxn modelId="{837C73C0-7747-478F-B8B7-6573082CEA2A}" srcId="{849A73F7-F9C4-48E4-8C06-F752CC4B5908}" destId="{14B66A99-BF9A-46ED-9E5D-06A46C5E2DCC}" srcOrd="5" destOrd="0" parTransId="{C3101755-B3A8-4875-8E54-364C66535642}" sibTransId="{63A34A03-3E6B-4F81-A81D-AFFE17E607D9}"/>
    <dgm:cxn modelId="{0AC30CC4-8E46-4115-8B7E-E3538C74DAD0}" type="presOf" srcId="{46DBA3C2-E6CE-4EB7-A943-2903FB07AFF6}" destId="{8262B71F-C285-4D8C-BD9F-19B2BE8206AA}" srcOrd="1" destOrd="0" presId="urn:microsoft.com/office/officeart/2005/8/layout/process2"/>
    <dgm:cxn modelId="{A889CBC4-7FA3-40B9-A85C-179A6B321CB0}" type="presOf" srcId="{0E24E8D5-8045-4FBA-9B4C-EDF48CC0D4BE}" destId="{9F899939-B689-4B44-97FA-0120EE2DEE8C}" srcOrd="0" destOrd="0" presId="urn:microsoft.com/office/officeart/2005/8/layout/process2"/>
    <dgm:cxn modelId="{2C1705C7-FBF6-4285-A8E1-F57D9D854A13}" type="presOf" srcId="{614E535A-5062-43A3-B0D3-E5D3761009A7}" destId="{FEEF1556-E8F3-434B-BD37-E062EC75FEAB}" srcOrd="0" destOrd="0" presId="urn:microsoft.com/office/officeart/2005/8/layout/process2"/>
    <dgm:cxn modelId="{DB4830CA-9682-4A55-97C3-F96F29148E9D}" srcId="{849A73F7-F9C4-48E4-8C06-F752CC4B5908}" destId="{614E535A-5062-43A3-B0D3-E5D3761009A7}" srcOrd="2" destOrd="0" parTransId="{0724FEEA-7773-4B94-B122-CD2FFBEE620F}" sibTransId="{0E24E8D5-8045-4FBA-9B4C-EDF48CC0D4BE}"/>
    <dgm:cxn modelId="{971295DA-9558-488F-BF24-3202065EA08B}" type="presOf" srcId="{48B36B54-8625-4575-B521-17672D603361}" destId="{303994F9-5BBE-4A62-96E5-A1F00CB20FC7}" srcOrd="0" destOrd="0" presId="urn:microsoft.com/office/officeart/2005/8/layout/process2"/>
    <dgm:cxn modelId="{FB4AA7DA-7EF1-425C-92DB-D02DA1E65C7A}" type="presOf" srcId="{63A34A03-3E6B-4F81-A81D-AFFE17E607D9}" destId="{496E1E22-2963-476C-AF65-F392EC53ACE3}" srcOrd="0" destOrd="0" presId="urn:microsoft.com/office/officeart/2005/8/layout/process2"/>
    <dgm:cxn modelId="{78C8FCE6-E9E9-45EF-B538-4AD2F4FAB7F7}" type="presOf" srcId="{D325F5C6-3B4F-4884-A5C5-4F3D41942677}" destId="{6F48F002-5190-4437-B180-6E1A624F7B44}" srcOrd="0" destOrd="0" presId="urn:microsoft.com/office/officeart/2005/8/layout/process2"/>
    <dgm:cxn modelId="{07BD9418-9DB4-4161-9DCE-982C23AD41E2}" type="presParOf" srcId="{C5DF8CB5-C2FF-4438-9FDC-E56D72AC05BE}" destId="{6F48F002-5190-4437-B180-6E1A624F7B44}" srcOrd="0" destOrd="0" presId="urn:microsoft.com/office/officeart/2005/8/layout/process2"/>
    <dgm:cxn modelId="{42AFAE2B-3CF5-4F84-9FBF-7305AADC305A}" type="presParOf" srcId="{C5DF8CB5-C2FF-4438-9FDC-E56D72AC05BE}" destId="{8868D868-6231-4A16-9686-547008513F8B}" srcOrd="1" destOrd="0" presId="urn:microsoft.com/office/officeart/2005/8/layout/process2"/>
    <dgm:cxn modelId="{B0FD4CF6-838C-4BB6-A1A1-0873472B44EA}" type="presParOf" srcId="{8868D868-6231-4A16-9686-547008513F8B}" destId="{2493A3E9-4A79-41F5-B135-A0B13AD40AEE}" srcOrd="0" destOrd="0" presId="urn:microsoft.com/office/officeart/2005/8/layout/process2"/>
    <dgm:cxn modelId="{EB18F044-9274-43E0-BA83-713808DC989B}" type="presParOf" srcId="{C5DF8CB5-C2FF-4438-9FDC-E56D72AC05BE}" destId="{1A398F10-B962-40B9-93CF-DB543ECE4411}" srcOrd="2" destOrd="0" presId="urn:microsoft.com/office/officeart/2005/8/layout/process2"/>
    <dgm:cxn modelId="{F15F35C0-6FD5-45BA-B2E9-149B641DA949}" type="presParOf" srcId="{C5DF8CB5-C2FF-4438-9FDC-E56D72AC05BE}" destId="{A49541E2-7B19-422A-8F4B-C539057350CA}" srcOrd="3" destOrd="0" presId="urn:microsoft.com/office/officeart/2005/8/layout/process2"/>
    <dgm:cxn modelId="{B07010D7-FE68-45B4-8272-1D747E90DD18}" type="presParOf" srcId="{A49541E2-7B19-422A-8F4B-C539057350CA}" destId="{2A4379B8-0E1C-4559-95D0-10E51C21592D}" srcOrd="0" destOrd="0" presId="urn:microsoft.com/office/officeart/2005/8/layout/process2"/>
    <dgm:cxn modelId="{33F2ECFB-CCD9-4211-A215-65BE3540C9CF}" type="presParOf" srcId="{C5DF8CB5-C2FF-4438-9FDC-E56D72AC05BE}" destId="{FEEF1556-E8F3-434B-BD37-E062EC75FEAB}" srcOrd="4" destOrd="0" presId="urn:microsoft.com/office/officeart/2005/8/layout/process2"/>
    <dgm:cxn modelId="{6D724A52-1A54-4DFA-9F5C-5F6D6813C844}" type="presParOf" srcId="{C5DF8CB5-C2FF-4438-9FDC-E56D72AC05BE}" destId="{9F899939-B689-4B44-97FA-0120EE2DEE8C}" srcOrd="5" destOrd="0" presId="urn:microsoft.com/office/officeart/2005/8/layout/process2"/>
    <dgm:cxn modelId="{D9EF0A44-03F1-492E-832F-4350125E705C}" type="presParOf" srcId="{9F899939-B689-4B44-97FA-0120EE2DEE8C}" destId="{DBE0A76D-7EA0-459B-BE25-FF95B02F68B1}" srcOrd="0" destOrd="0" presId="urn:microsoft.com/office/officeart/2005/8/layout/process2"/>
    <dgm:cxn modelId="{41FFF2F8-8892-4078-9895-BBBEFAF73C88}" type="presParOf" srcId="{C5DF8CB5-C2FF-4438-9FDC-E56D72AC05BE}" destId="{BE1F52C9-EE49-4B65-A87F-3647BFD9FCC2}" srcOrd="6" destOrd="0" presId="urn:microsoft.com/office/officeart/2005/8/layout/process2"/>
    <dgm:cxn modelId="{16E205DB-4D17-4FF7-B756-8E8750C4128F}" type="presParOf" srcId="{C5DF8CB5-C2FF-4438-9FDC-E56D72AC05BE}" destId="{836E4470-8EDA-413D-BC3C-2F829992E97A}" srcOrd="7" destOrd="0" presId="urn:microsoft.com/office/officeart/2005/8/layout/process2"/>
    <dgm:cxn modelId="{8008AA09-21CB-4899-AB2C-8246C77D3E2C}" type="presParOf" srcId="{836E4470-8EDA-413D-BC3C-2F829992E97A}" destId="{8262B71F-C285-4D8C-BD9F-19B2BE8206AA}" srcOrd="0" destOrd="0" presId="urn:microsoft.com/office/officeart/2005/8/layout/process2"/>
    <dgm:cxn modelId="{3F952AB7-8697-452A-9465-5447B5B61573}" type="presParOf" srcId="{C5DF8CB5-C2FF-4438-9FDC-E56D72AC05BE}" destId="{6AB65834-EF52-4B95-86F2-28D7D28E0BE4}" srcOrd="8" destOrd="0" presId="urn:microsoft.com/office/officeart/2005/8/layout/process2"/>
    <dgm:cxn modelId="{CC29D4DB-1595-424C-91C5-8140472D6572}" type="presParOf" srcId="{C5DF8CB5-C2FF-4438-9FDC-E56D72AC05BE}" destId="{303994F9-5BBE-4A62-96E5-A1F00CB20FC7}" srcOrd="9" destOrd="0" presId="urn:microsoft.com/office/officeart/2005/8/layout/process2"/>
    <dgm:cxn modelId="{3F4DBBDB-2642-4E62-834E-968AD11AC7B3}" type="presParOf" srcId="{303994F9-5BBE-4A62-96E5-A1F00CB20FC7}" destId="{A57FF4D7-C0EC-4EA1-8D24-6E25B4A700CF}" srcOrd="0" destOrd="0" presId="urn:microsoft.com/office/officeart/2005/8/layout/process2"/>
    <dgm:cxn modelId="{4925F8FF-BD96-419F-89B4-3C57D58600E9}" type="presParOf" srcId="{C5DF8CB5-C2FF-4438-9FDC-E56D72AC05BE}" destId="{C79B7C2C-A85B-4107-B023-ECAC6125F83C}" srcOrd="10" destOrd="0" presId="urn:microsoft.com/office/officeart/2005/8/layout/process2"/>
    <dgm:cxn modelId="{764C20E8-5496-4C22-933F-EC7FF3C235AB}" type="presParOf" srcId="{C5DF8CB5-C2FF-4438-9FDC-E56D72AC05BE}" destId="{496E1E22-2963-476C-AF65-F392EC53ACE3}" srcOrd="11" destOrd="0" presId="urn:microsoft.com/office/officeart/2005/8/layout/process2"/>
    <dgm:cxn modelId="{C58CB789-7DA1-40C5-8D73-321BAD81D31B}" type="presParOf" srcId="{496E1E22-2963-476C-AF65-F392EC53ACE3}" destId="{0F1A8AFD-4112-464D-8214-4263BE74007F}" srcOrd="0" destOrd="0" presId="urn:microsoft.com/office/officeart/2005/8/layout/process2"/>
    <dgm:cxn modelId="{20DB0A21-BBFE-4CDD-BE18-74D310754DD3}" type="presParOf" srcId="{C5DF8CB5-C2FF-4438-9FDC-E56D72AC05BE}" destId="{D065D3DD-F771-4D54-A580-CA17A2FE1166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208945-79B5-41E1-9060-EBD1E33F9DBC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81E3EC6-FAD2-4EDC-A51D-252594D01BD8}" type="pres">
      <dgm:prSet presAssocID="{FE208945-79B5-41E1-9060-EBD1E33F9DBC}" presName="cycle" presStyleCnt="0">
        <dgm:presLayoutVars>
          <dgm:dir/>
          <dgm:resizeHandles val="exact"/>
        </dgm:presLayoutVars>
      </dgm:prSet>
      <dgm:spPr/>
    </dgm:pt>
  </dgm:ptLst>
  <dgm:cxnLst>
    <dgm:cxn modelId="{A7789013-7630-4AFD-867B-2C0868CAB42C}" type="presOf" srcId="{FE208945-79B5-41E1-9060-EBD1E33F9DBC}" destId="{181E3EC6-FAD2-4EDC-A51D-252594D01BD8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DA3BCE-CC95-4804-BADB-0DE39B6A90BA}" type="doc">
      <dgm:prSet loTypeId="urn:microsoft.com/office/officeart/2005/8/layout/radial5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56E4E1F-9AAC-4E54-BC95-D7BE4A7E2BC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b="1" dirty="0"/>
            <a:t>WIPO</a:t>
          </a:r>
        </a:p>
      </dgm:t>
    </dgm:pt>
    <dgm:pt modelId="{6C44B118-A1D9-441E-A8B5-5D8FBA68B1C7}" type="parTrans" cxnId="{E465BEE9-4EC3-45FD-8958-B8B1545CD046}">
      <dgm:prSet/>
      <dgm:spPr/>
      <dgm:t>
        <a:bodyPr/>
        <a:lstStyle/>
        <a:p>
          <a:endParaRPr lang="fr-FR"/>
        </a:p>
      </dgm:t>
    </dgm:pt>
    <dgm:pt modelId="{BC29FB88-E84C-4D47-BB55-3BE8787E56FD}" type="sibTrans" cxnId="{E465BEE9-4EC3-45FD-8958-B8B1545CD046}">
      <dgm:prSet/>
      <dgm:spPr/>
      <dgm:t>
        <a:bodyPr/>
        <a:lstStyle/>
        <a:p>
          <a:endParaRPr lang="fr-FR"/>
        </a:p>
      </dgm:t>
    </dgm:pt>
    <dgm:pt modelId="{C5B47B1E-9D61-45D4-B9C2-419A5C24F351}">
      <dgm:prSet phldrT="[Text]" custT="1"/>
      <dgm:spPr/>
      <dgm:t>
        <a:bodyPr/>
        <a:lstStyle/>
        <a:p>
          <a:r>
            <a:rPr lang="fr-FR" sz="1300" b="1" dirty="0">
              <a:latin typeface="+mn-lt"/>
            </a:rPr>
            <a:t>WHO</a:t>
          </a:r>
        </a:p>
      </dgm:t>
    </dgm:pt>
    <dgm:pt modelId="{2A564DC3-41AF-488E-93AB-0B05439DCE0B}" type="parTrans" cxnId="{41A1F702-E1DF-4684-9A36-F5DB1D8A49CA}">
      <dgm:prSet/>
      <dgm:spPr/>
      <dgm:t>
        <a:bodyPr/>
        <a:lstStyle/>
        <a:p>
          <a:endParaRPr lang="fr-FR"/>
        </a:p>
      </dgm:t>
    </dgm:pt>
    <dgm:pt modelId="{97170170-BCEF-4A3D-BEDA-D10201D00CF1}" type="sibTrans" cxnId="{41A1F702-E1DF-4684-9A36-F5DB1D8A49CA}">
      <dgm:prSet/>
      <dgm:spPr/>
      <dgm:t>
        <a:bodyPr/>
        <a:lstStyle/>
        <a:p>
          <a:endParaRPr lang="fr-FR"/>
        </a:p>
      </dgm:t>
    </dgm:pt>
    <dgm:pt modelId="{58C5A851-3D34-4CB9-B5C0-6B0821D2747A}">
      <dgm:prSet phldrT="[Text]"/>
      <dgm:spPr/>
      <dgm:t>
        <a:bodyPr/>
        <a:lstStyle/>
        <a:p>
          <a:r>
            <a:rPr lang="fr-FR" b="1" dirty="0"/>
            <a:t>AATF</a:t>
          </a:r>
        </a:p>
      </dgm:t>
    </dgm:pt>
    <dgm:pt modelId="{28D5369C-DE07-470A-92B1-31A5CE606F54}" type="parTrans" cxnId="{364B9936-2814-4C53-B1F6-D2D4423FF3AD}">
      <dgm:prSet/>
      <dgm:spPr/>
      <dgm:t>
        <a:bodyPr/>
        <a:lstStyle/>
        <a:p>
          <a:endParaRPr lang="fr-FR"/>
        </a:p>
      </dgm:t>
    </dgm:pt>
    <dgm:pt modelId="{F540E685-94DF-4BE0-AB53-9847163DC078}" type="sibTrans" cxnId="{364B9936-2814-4C53-B1F6-D2D4423FF3AD}">
      <dgm:prSet/>
      <dgm:spPr/>
      <dgm:t>
        <a:bodyPr/>
        <a:lstStyle/>
        <a:p>
          <a:endParaRPr lang="fr-FR"/>
        </a:p>
      </dgm:t>
    </dgm:pt>
    <dgm:pt modelId="{BDE80F08-1A88-4AC2-9B86-0BD9B3E39EF0}">
      <dgm:prSet phldrT="[Text]"/>
      <dgm:spPr/>
      <dgm:t>
        <a:bodyPr/>
        <a:lstStyle/>
        <a:p>
          <a:r>
            <a:rPr lang="fr-FR" b="1" dirty="0" err="1"/>
            <a:t>Medicines</a:t>
          </a:r>
          <a:r>
            <a:rPr lang="fr-FR" b="1" dirty="0"/>
            <a:t> Patent Pool</a:t>
          </a:r>
        </a:p>
      </dgm:t>
    </dgm:pt>
    <dgm:pt modelId="{4FDD6CDF-5540-437D-BEA5-20235ADBF31C}" type="parTrans" cxnId="{437D45C1-3684-42ED-8FE8-039D5ECC535E}">
      <dgm:prSet/>
      <dgm:spPr/>
      <dgm:t>
        <a:bodyPr/>
        <a:lstStyle/>
        <a:p>
          <a:endParaRPr lang="fr-FR"/>
        </a:p>
      </dgm:t>
    </dgm:pt>
    <dgm:pt modelId="{509B6EDB-FFD0-49FE-983D-B3716D4E155F}" type="sibTrans" cxnId="{437D45C1-3684-42ED-8FE8-039D5ECC535E}">
      <dgm:prSet/>
      <dgm:spPr/>
      <dgm:t>
        <a:bodyPr/>
        <a:lstStyle/>
        <a:p>
          <a:endParaRPr lang="fr-FR"/>
        </a:p>
      </dgm:t>
    </dgm:pt>
    <dgm:pt modelId="{AD028411-3342-4B24-8D61-AC18AAC9622E}">
      <dgm:prSet phldrT="[Text]" custT="1"/>
      <dgm:spPr/>
      <dgm:t>
        <a:bodyPr/>
        <a:lstStyle/>
        <a:p>
          <a:r>
            <a:rPr lang="fr-FR" sz="1300" b="1" dirty="0"/>
            <a:t>IRENA</a:t>
          </a:r>
        </a:p>
      </dgm:t>
    </dgm:pt>
    <dgm:pt modelId="{3B2A3A07-2033-464F-980D-918BB03BF689}" type="parTrans" cxnId="{6437CFF4-8CF6-4A89-9C94-8BEDD2340EBB}">
      <dgm:prSet/>
      <dgm:spPr/>
      <dgm:t>
        <a:bodyPr/>
        <a:lstStyle/>
        <a:p>
          <a:endParaRPr lang="fr-FR"/>
        </a:p>
      </dgm:t>
    </dgm:pt>
    <dgm:pt modelId="{26A2EF1C-FBAF-4994-B718-5FCF8C05E9E9}" type="sibTrans" cxnId="{6437CFF4-8CF6-4A89-9C94-8BEDD2340EBB}">
      <dgm:prSet/>
      <dgm:spPr/>
      <dgm:t>
        <a:bodyPr/>
        <a:lstStyle/>
        <a:p>
          <a:endParaRPr lang="fr-FR"/>
        </a:p>
      </dgm:t>
    </dgm:pt>
    <dgm:pt modelId="{44AC9F92-A02F-48B3-B74D-F9348E090501}">
      <dgm:prSet custT="1"/>
      <dgm:spPr/>
      <dgm:t>
        <a:bodyPr/>
        <a:lstStyle/>
        <a:p>
          <a:r>
            <a:rPr lang="fr-FR" sz="1300" b="1" dirty="0"/>
            <a:t>FAO</a:t>
          </a:r>
        </a:p>
      </dgm:t>
    </dgm:pt>
    <dgm:pt modelId="{F093641F-61EE-428C-9B83-FD633EA8338C}" type="parTrans" cxnId="{0DD89934-4A2D-4A97-A0A4-4790273737AA}">
      <dgm:prSet/>
      <dgm:spPr/>
      <dgm:t>
        <a:bodyPr/>
        <a:lstStyle/>
        <a:p>
          <a:endParaRPr lang="fr-FR"/>
        </a:p>
      </dgm:t>
    </dgm:pt>
    <dgm:pt modelId="{0840982C-57A8-49FC-8106-BC3E01B34C71}" type="sibTrans" cxnId="{0DD89934-4A2D-4A97-A0A4-4790273737AA}">
      <dgm:prSet/>
      <dgm:spPr/>
      <dgm:t>
        <a:bodyPr/>
        <a:lstStyle/>
        <a:p>
          <a:endParaRPr lang="fr-FR"/>
        </a:p>
      </dgm:t>
    </dgm:pt>
    <dgm:pt modelId="{72F5F9F7-C9CD-4DF5-851B-29CD7D115A66}">
      <dgm:prSet/>
      <dgm:spPr/>
      <dgm:t>
        <a:bodyPr/>
        <a:lstStyle/>
        <a:p>
          <a:r>
            <a:rPr lang="fr-FR" b="1" dirty="0"/>
            <a:t>GIWEH</a:t>
          </a:r>
        </a:p>
      </dgm:t>
    </dgm:pt>
    <dgm:pt modelId="{0D6A31C7-CAE0-4A32-8F1E-6ABAED14C874}" type="parTrans" cxnId="{5FFC4115-9E01-42D2-B2CB-7F91DF6F89A2}">
      <dgm:prSet/>
      <dgm:spPr/>
      <dgm:t>
        <a:bodyPr/>
        <a:lstStyle/>
        <a:p>
          <a:endParaRPr lang="fr-FR"/>
        </a:p>
      </dgm:t>
    </dgm:pt>
    <dgm:pt modelId="{DE895C15-01E2-4804-9FE3-7725DB224E3B}" type="sibTrans" cxnId="{5FFC4115-9E01-42D2-B2CB-7F91DF6F89A2}">
      <dgm:prSet/>
      <dgm:spPr/>
      <dgm:t>
        <a:bodyPr/>
        <a:lstStyle/>
        <a:p>
          <a:endParaRPr lang="fr-FR"/>
        </a:p>
      </dgm:t>
    </dgm:pt>
    <dgm:pt modelId="{8A9B19DE-CCDD-4223-8AE3-84945740191A}">
      <dgm:prSet custT="1"/>
      <dgm:spPr/>
      <dgm:t>
        <a:bodyPr/>
        <a:lstStyle/>
        <a:p>
          <a:r>
            <a:rPr lang="fr-FR" sz="1300" b="1" dirty="0"/>
            <a:t>UNEP/</a:t>
          </a:r>
        </a:p>
        <a:p>
          <a:r>
            <a:rPr lang="fr-FR" sz="1200" b="1" dirty="0"/>
            <a:t>Basel Convention</a:t>
          </a:r>
        </a:p>
      </dgm:t>
    </dgm:pt>
    <dgm:pt modelId="{C366AF3E-43C7-4B0A-83DC-4568CCE10CE3}" type="parTrans" cxnId="{61F8CDB9-BD2F-45CB-AB51-743F594D8AE5}">
      <dgm:prSet/>
      <dgm:spPr/>
      <dgm:t>
        <a:bodyPr/>
        <a:lstStyle/>
        <a:p>
          <a:endParaRPr lang="fr-FR"/>
        </a:p>
      </dgm:t>
    </dgm:pt>
    <dgm:pt modelId="{8BF0A1F7-BCE5-4E04-A551-37FC6A821A26}" type="sibTrans" cxnId="{61F8CDB9-BD2F-45CB-AB51-743F594D8AE5}">
      <dgm:prSet/>
      <dgm:spPr/>
      <dgm:t>
        <a:bodyPr/>
        <a:lstStyle/>
        <a:p>
          <a:endParaRPr lang="fr-FR"/>
        </a:p>
      </dgm:t>
    </dgm:pt>
    <dgm:pt modelId="{8C8942AA-59DD-4A3F-9284-FA9D37D6E23D}">
      <dgm:prSet/>
      <dgm:spPr/>
      <dgm:t>
        <a:bodyPr/>
        <a:lstStyle/>
        <a:p>
          <a:r>
            <a:rPr lang="fr-FR" b="1" dirty="0" err="1"/>
            <a:t>DNDi</a:t>
          </a:r>
          <a:endParaRPr lang="fr-FR" b="1" dirty="0"/>
        </a:p>
      </dgm:t>
    </dgm:pt>
    <dgm:pt modelId="{39078BD4-E03F-4937-A524-D998678E4A7F}" type="parTrans" cxnId="{EA24613F-582C-48D0-8B44-6BD27C519016}">
      <dgm:prSet/>
      <dgm:spPr/>
      <dgm:t>
        <a:bodyPr/>
        <a:lstStyle/>
        <a:p>
          <a:endParaRPr lang="fr-FR"/>
        </a:p>
      </dgm:t>
    </dgm:pt>
    <dgm:pt modelId="{31E8E49C-1ADB-4C0F-A900-21F46C31EBC9}" type="sibTrans" cxnId="{EA24613F-582C-48D0-8B44-6BD27C519016}">
      <dgm:prSet/>
      <dgm:spPr/>
      <dgm:t>
        <a:bodyPr/>
        <a:lstStyle/>
        <a:p>
          <a:endParaRPr lang="fr-FR"/>
        </a:p>
      </dgm:t>
    </dgm:pt>
    <dgm:pt modelId="{5D241758-CEDB-4A76-A707-3D3CC365BC3D}">
      <dgm:prSet/>
      <dgm:spPr/>
      <dgm:t>
        <a:bodyPr/>
        <a:lstStyle/>
        <a:p>
          <a:r>
            <a:rPr lang="fr-FR" b="1" dirty="0"/>
            <a:t>CERN </a:t>
          </a:r>
        </a:p>
      </dgm:t>
    </dgm:pt>
    <dgm:pt modelId="{5DBE8744-068E-4E56-87F0-1E80343E68E8}" type="parTrans" cxnId="{322D356F-612E-4E72-91BD-D4549EF1891D}">
      <dgm:prSet/>
      <dgm:spPr/>
      <dgm:t>
        <a:bodyPr/>
        <a:lstStyle/>
        <a:p>
          <a:endParaRPr lang="fr-FR"/>
        </a:p>
      </dgm:t>
    </dgm:pt>
    <dgm:pt modelId="{FCEBF3E1-0C2C-4490-927B-35040790C14F}" type="sibTrans" cxnId="{322D356F-612E-4E72-91BD-D4549EF1891D}">
      <dgm:prSet/>
      <dgm:spPr/>
      <dgm:t>
        <a:bodyPr/>
        <a:lstStyle/>
        <a:p>
          <a:endParaRPr lang="fr-FR"/>
        </a:p>
      </dgm:t>
    </dgm:pt>
    <dgm:pt modelId="{6E98EE25-388F-4706-B2EB-5E35E91BB768}">
      <dgm:prSet/>
      <dgm:spPr/>
      <dgm:t>
        <a:bodyPr/>
        <a:lstStyle/>
        <a:p>
          <a:r>
            <a:rPr lang="en-US" b="1" dirty="0" err="1"/>
            <a:t>MyIPO</a:t>
          </a:r>
          <a:r>
            <a:rPr lang="en-US" b="1" dirty="0"/>
            <a:t> and MPOB</a:t>
          </a:r>
        </a:p>
      </dgm:t>
    </dgm:pt>
    <dgm:pt modelId="{D425C15D-BEB0-45BA-8DD0-9EF7652C27A9}" type="parTrans" cxnId="{E4E984F4-F31B-4B15-91F2-895063B4A4A8}">
      <dgm:prSet/>
      <dgm:spPr/>
      <dgm:t>
        <a:bodyPr/>
        <a:lstStyle/>
        <a:p>
          <a:endParaRPr lang="en-US"/>
        </a:p>
      </dgm:t>
    </dgm:pt>
    <dgm:pt modelId="{18217DDC-2E84-4FA4-8966-E88BF15539C5}" type="sibTrans" cxnId="{E4E984F4-F31B-4B15-91F2-895063B4A4A8}">
      <dgm:prSet/>
      <dgm:spPr/>
      <dgm:t>
        <a:bodyPr/>
        <a:lstStyle/>
        <a:p>
          <a:endParaRPr lang="en-US"/>
        </a:p>
      </dgm:t>
    </dgm:pt>
    <dgm:pt modelId="{5CE69F1C-6DA5-4997-A046-5FD53957F5E5}">
      <dgm:prSet/>
      <dgm:spPr/>
      <dgm:t>
        <a:bodyPr/>
        <a:lstStyle/>
        <a:p>
          <a:r>
            <a:rPr lang="en-US" b="1" dirty="0"/>
            <a:t>OMPIC and MASCIR</a:t>
          </a:r>
        </a:p>
      </dgm:t>
    </dgm:pt>
    <dgm:pt modelId="{F870707B-B41F-4136-87DD-A28FD976F719}" type="parTrans" cxnId="{CB545F69-1E31-48BB-9755-8F672A42CFFC}">
      <dgm:prSet/>
      <dgm:spPr/>
      <dgm:t>
        <a:bodyPr/>
        <a:lstStyle/>
        <a:p>
          <a:endParaRPr lang="en-US"/>
        </a:p>
      </dgm:t>
    </dgm:pt>
    <dgm:pt modelId="{979AABF9-0D8E-488F-971F-1B60CEEE7BB9}" type="sibTrans" cxnId="{CB545F69-1E31-48BB-9755-8F672A42CFFC}">
      <dgm:prSet/>
      <dgm:spPr/>
      <dgm:t>
        <a:bodyPr/>
        <a:lstStyle/>
        <a:p>
          <a:endParaRPr lang="en-US"/>
        </a:p>
      </dgm:t>
    </dgm:pt>
    <dgm:pt modelId="{464B614B-C82E-40C6-903C-841C86CE7BCC}" type="pres">
      <dgm:prSet presAssocID="{DBDA3BCE-CC95-4804-BADB-0DE39B6A90B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75FD1C-B2E2-4814-AF20-EA04074A831A}" type="pres">
      <dgm:prSet presAssocID="{856E4E1F-9AAC-4E54-BC95-D7BE4A7E2BC1}" presName="centerShape" presStyleLbl="node0" presStyleIdx="0" presStyleCnt="1" custScaleX="113981" custScaleY="117419"/>
      <dgm:spPr/>
    </dgm:pt>
    <dgm:pt modelId="{4D307D85-A50D-4B0B-9B3A-98313A930383}" type="pres">
      <dgm:prSet presAssocID="{2A564DC3-41AF-488E-93AB-0B05439DCE0B}" presName="parTrans" presStyleLbl="sibTrans2D1" presStyleIdx="0" presStyleCnt="11"/>
      <dgm:spPr/>
    </dgm:pt>
    <dgm:pt modelId="{826CE1C3-7273-4F20-86F8-9BDF4E21E8E4}" type="pres">
      <dgm:prSet presAssocID="{2A564DC3-41AF-488E-93AB-0B05439DCE0B}" presName="connectorText" presStyleLbl="sibTrans2D1" presStyleIdx="0" presStyleCnt="11"/>
      <dgm:spPr/>
    </dgm:pt>
    <dgm:pt modelId="{D91F7587-7154-4DD9-957E-D215120D5927}" type="pres">
      <dgm:prSet presAssocID="{C5B47B1E-9D61-45D4-B9C2-419A5C24F351}" presName="node" presStyleLbl="node1" presStyleIdx="0" presStyleCnt="11" custRadScaleRad="100127" custRadScaleInc="6800">
        <dgm:presLayoutVars>
          <dgm:bulletEnabled val="1"/>
        </dgm:presLayoutVars>
      </dgm:prSet>
      <dgm:spPr/>
    </dgm:pt>
    <dgm:pt modelId="{90DEB376-9F21-450C-A983-FBB5BF99798A}" type="pres">
      <dgm:prSet presAssocID="{F093641F-61EE-428C-9B83-FD633EA8338C}" presName="parTrans" presStyleLbl="sibTrans2D1" presStyleIdx="1" presStyleCnt="11"/>
      <dgm:spPr/>
    </dgm:pt>
    <dgm:pt modelId="{9BBEFC8F-22ED-44C4-AA2D-3B12F835F61D}" type="pres">
      <dgm:prSet presAssocID="{F093641F-61EE-428C-9B83-FD633EA8338C}" presName="connectorText" presStyleLbl="sibTrans2D1" presStyleIdx="1" presStyleCnt="11"/>
      <dgm:spPr/>
    </dgm:pt>
    <dgm:pt modelId="{3E044778-9085-488B-97CF-1DF68E5BE82B}" type="pres">
      <dgm:prSet presAssocID="{44AC9F92-A02F-48B3-B74D-F9348E090501}" presName="node" presStyleLbl="node1" presStyleIdx="1" presStyleCnt="11" custRadScaleRad="100548" custRadScaleInc="-1099">
        <dgm:presLayoutVars>
          <dgm:bulletEnabled val="1"/>
        </dgm:presLayoutVars>
      </dgm:prSet>
      <dgm:spPr/>
    </dgm:pt>
    <dgm:pt modelId="{918AF640-7014-40A1-93D1-B0B1766A9F9F}" type="pres">
      <dgm:prSet presAssocID="{C366AF3E-43C7-4B0A-83DC-4568CCE10CE3}" presName="parTrans" presStyleLbl="sibTrans2D1" presStyleIdx="2" presStyleCnt="11"/>
      <dgm:spPr/>
    </dgm:pt>
    <dgm:pt modelId="{C3FD5A36-195F-4E27-84A0-59DD21F534F2}" type="pres">
      <dgm:prSet presAssocID="{C366AF3E-43C7-4B0A-83DC-4568CCE10CE3}" presName="connectorText" presStyleLbl="sibTrans2D1" presStyleIdx="2" presStyleCnt="11"/>
      <dgm:spPr/>
    </dgm:pt>
    <dgm:pt modelId="{B29AC646-DF43-46CF-BAE4-5D94A3FA3F98}" type="pres">
      <dgm:prSet presAssocID="{8A9B19DE-CCDD-4223-8AE3-84945740191A}" presName="node" presStyleLbl="node1" presStyleIdx="2" presStyleCnt="11" custScaleX="118804" custScaleY="108665" custRadScaleRad="101913" custRadScaleInc="-2506">
        <dgm:presLayoutVars>
          <dgm:bulletEnabled val="1"/>
        </dgm:presLayoutVars>
      </dgm:prSet>
      <dgm:spPr/>
    </dgm:pt>
    <dgm:pt modelId="{159BB392-A0CA-40B3-94F9-8C095331FB59}" type="pres">
      <dgm:prSet presAssocID="{5DBE8744-068E-4E56-87F0-1E80343E68E8}" presName="parTrans" presStyleLbl="sibTrans2D1" presStyleIdx="3" presStyleCnt="11"/>
      <dgm:spPr/>
    </dgm:pt>
    <dgm:pt modelId="{083D0043-ED3E-4B1A-9519-291E8632B6CF}" type="pres">
      <dgm:prSet presAssocID="{5DBE8744-068E-4E56-87F0-1E80343E68E8}" presName="connectorText" presStyleLbl="sibTrans2D1" presStyleIdx="3" presStyleCnt="11"/>
      <dgm:spPr/>
    </dgm:pt>
    <dgm:pt modelId="{66F0A0D7-EAEF-45BA-B62D-C78A629EF195}" type="pres">
      <dgm:prSet presAssocID="{5D241758-CEDB-4A76-A707-3D3CC365BC3D}" presName="node" presStyleLbl="node1" presStyleIdx="3" presStyleCnt="11">
        <dgm:presLayoutVars>
          <dgm:bulletEnabled val="1"/>
        </dgm:presLayoutVars>
      </dgm:prSet>
      <dgm:spPr/>
    </dgm:pt>
    <dgm:pt modelId="{BF6C4559-2F71-43F0-A2EC-3F629AF2CA1D}" type="pres">
      <dgm:prSet presAssocID="{D425C15D-BEB0-45BA-8DD0-9EF7652C27A9}" presName="parTrans" presStyleLbl="sibTrans2D1" presStyleIdx="4" presStyleCnt="11"/>
      <dgm:spPr/>
    </dgm:pt>
    <dgm:pt modelId="{53A0904D-8606-44C6-84D6-B483F4B07E00}" type="pres">
      <dgm:prSet presAssocID="{D425C15D-BEB0-45BA-8DD0-9EF7652C27A9}" presName="connectorText" presStyleLbl="sibTrans2D1" presStyleIdx="4" presStyleCnt="11"/>
      <dgm:spPr/>
    </dgm:pt>
    <dgm:pt modelId="{C8CA8E68-8D36-4A9F-80B0-CB5F3ABBEAC6}" type="pres">
      <dgm:prSet presAssocID="{6E98EE25-388F-4706-B2EB-5E35E91BB768}" presName="node" presStyleLbl="node1" presStyleIdx="4" presStyleCnt="11">
        <dgm:presLayoutVars>
          <dgm:bulletEnabled val="1"/>
        </dgm:presLayoutVars>
      </dgm:prSet>
      <dgm:spPr/>
    </dgm:pt>
    <dgm:pt modelId="{61C111BE-3C1C-40E0-8D8F-88C554FF67CA}" type="pres">
      <dgm:prSet presAssocID="{F870707B-B41F-4136-87DD-A28FD976F719}" presName="parTrans" presStyleLbl="sibTrans2D1" presStyleIdx="5" presStyleCnt="11"/>
      <dgm:spPr/>
    </dgm:pt>
    <dgm:pt modelId="{A57F67E6-AADC-472D-910F-DE103F1A113C}" type="pres">
      <dgm:prSet presAssocID="{F870707B-B41F-4136-87DD-A28FD976F719}" presName="connectorText" presStyleLbl="sibTrans2D1" presStyleIdx="5" presStyleCnt="11"/>
      <dgm:spPr/>
    </dgm:pt>
    <dgm:pt modelId="{B56FE048-7BA9-45BB-88C8-772647241763}" type="pres">
      <dgm:prSet presAssocID="{5CE69F1C-6DA5-4997-A046-5FD53957F5E5}" presName="node" presStyleLbl="node1" presStyleIdx="5" presStyleCnt="11">
        <dgm:presLayoutVars>
          <dgm:bulletEnabled val="1"/>
        </dgm:presLayoutVars>
      </dgm:prSet>
      <dgm:spPr/>
    </dgm:pt>
    <dgm:pt modelId="{BE16B2A8-CABC-40AD-931F-4DB8F2C4B87D}" type="pres">
      <dgm:prSet presAssocID="{0D6A31C7-CAE0-4A32-8F1E-6ABAED14C874}" presName="parTrans" presStyleLbl="sibTrans2D1" presStyleIdx="6" presStyleCnt="11"/>
      <dgm:spPr/>
    </dgm:pt>
    <dgm:pt modelId="{DADC124E-9A27-4ADF-B994-A69910F938FD}" type="pres">
      <dgm:prSet presAssocID="{0D6A31C7-CAE0-4A32-8F1E-6ABAED14C874}" presName="connectorText" presStyleLbl="sibTrans2D1" presStyleIdx="6" presStyleCnt="11"/>
      <dgm:spPr/>
    </dgm:pt>
    <dgm:pt modelId="{86E05F8E-5B7B-4203-A7AD-75B2F08BBA10}" type="pres">
      <dgm:prSet presAssocID="{72F5F9F7-C9CD-4DF5-851B-29CD7D115A66}" presName="node" presStyleLbl="node1" presStyleIdx="6" presStyleCnt="11">
        <dgm:presLayoutVars>
          <dgm:bulletEnabled val="1"/>
        </dgm:presLayoutVars>
      </dgm:prSet>
      <dgm:spPr/>
    </dgm:pt>
    <dgm:pt modelId="{A453DD15-B272-408E-B155-F950D6023A64}" type="pres">
      <dgm:prSet presAssocID="{28D5369C-DE07-470A-92B1-31A5CE606F54}" presName="parTrans" presStyleLbl="sibTrans2D1" presStyleIdx="7" presStyleCnt="11"/>
      <dgm:spPr/>
    </dgm:pt>
    <dgm:pt modelId="{4342B6A6-BD4E-49EA-8FE9-C9A13E3E42D1}" type="pres">
      <dgm:prSet presAssocID="{28D5369C-DE07-470A-92B1-31A5CE606F54}" presName="connectorText" presStyleLbl="sibTrans2D1" presStyleIdx="7" presStyleCnt="11"/>
      <dgm:spPr/>
    </dgm:pt>
    <dgm:pt modelId="{BBB5F2D2-EFE2-4F8C-A040-144A1F546680}" type="pres">
      <dgm:prSet presAssocID="{58C5A851-3D34-4CB9-B5C0-6B0821D2747A}" presName="node" presStyleLbl="node1" presStyleIdx="7" presStyleCnt="11">
        <dgm:presLayoutVars>
          <dgm:bulletEnabled val="1"/>
        </dgm:presLayoutVars>
      </dgm:prSet>
      <dgm:spPr/>
    </dgm:pt>
    <dgm:pt modelId="{F247D7CB-D4A0-421C-B831-28820E0EA7D1}" type="pres">
      <dgm:prSet presAssocID="{39078BD4-E03F-4937-A524-D998678E4A7F}" presName="parTrans" presStyleLbl="sibTrans2D1" presStyleIdx="8" presStyleCnt="11"/>
      <dgm:spPr/>
    </dgm:pt>
    <dgm:pt modelId="{693D33D7-6B3F-4382-BFDA-1ED7F1FFED5E}" type="pres">
      <dgm:prSet presAssocID="{39078BD4-E03F-4937-A524-D998678E4A7F}" presName="connectorText" presStyleLbl="sibTrans2D1" presStyleIdx="8" presStyleCnt="11"/>
      <dgm:spPr/>
    </dgm:pt>
    <dgm:pt modelId="{66BB426E-5C04-4824-B10F-07766525C06E}" type="pres">
      <dgm:prSet presAssocID="{8C8942AA-59DD-4A3F-9284-FA9D37D6E23D}" presName="node" presStyleLbl="node1" presStyleIdx="8" presStyleCnt="11">
        <dgm:presLayoutVars>
          <dgm:bulletEnabled val="1"/>
        </dgm:presLayoutVars>
      </dgm:prSet>
      <dgm:spPr/>
    </dgm:pt>
    <dgm:pt modelId="{3D904D94-4F6C-4C75-8860-D62C170E6720}" type="pres">
      <dgm:prSet presAssocID="{4FDD6CDF-5540-437D-BEA5-20235ADBF31C}" presName="parTrans" presStyleLbl="sibTrans2D1" presStyleIdx="9" presStyleCnt="11"/>
      <dgm:spPr/>
    </dgm:pt>
    <dgm:pt modelId="{D33ABC90-39DE-4099-917D-322D34A48D08}" type="pres">
      <dgm:prSet presAssocID="{4FDD6CDF-5540-437D-BEA5-20235ADBF31C}" presName="connectorText" presStyleLbl="sibTrans2D1" presStyleIdx="9" presStyleCnt="11"/>
      <dgm:spPr/>
    </dgm:pt>
    <dgm:pt modelId="{D1347148-E130-4818-A5D0-AE8BB3F4B2CD}" type="pres">
      <dgm:prSet presAssocID="{BDE80F08-1A88-4AC2-9B86-0BD9B3E39EF0}" presName="node" presStyleLbl="node1" presStyleIdx="9" presStyleCnt="11">
        <dgm:presLayoutVars>
          <dgm:bulletEnabled val="1"/>
        </dgm:presLayoutVars>
      </dgm:prSet>
      <dgm:spPr/>
    </dgm:pt>
    <dgm:pt modelId="{A74A2EF3-1E45-4D5F-ABB7-2787FDE455F7}" type="pres">
      <dgm:prSet presAssocID="{3B2A3A07-2033-464F-980D-918BB03BF689}" presName="parTrans" presStyleLbl="sibTrans2D1" presStyleIdx="10" presStyleCnt="11"/>
      <dgm:spPr/>
    </dgm:pt>
    <dgm:pt modelId="{B19C3352-B49B-40AD-A1FA-DEFC14A3228B}" type="pres">
      <dgm:prSet presAssocID="{3B2A3A07-2033-464F-980D-918BB03BF689}" presName="connectorText" presStyleLbl="sibTrans2D1" presStyleIdx="10" presStyleCnt="11"/>
      <dgm:spPr/>
    </dgm:pt>
    <dgm:pt modelId="{B7717B4D-6C71-4CEE-BCC1-A65B6D01E2D2}" type="pres">
      <dgm:prSet presAssocID="{AD028411-3342-4B24-8D61-AC18AAC9622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41A1F702-E1DF-4684-9A36-F5DB1D8A49CA}" srcId="{856E4E1F-9AAC-4E54-BC95-D7BE4A7E2BC1}" destId="{C5B47B1E-9D61-45D4-B9C2-419A5C24F351}" srcOrd="0" destOrd="0" parTransId="{2A564DC3-41AF-488E-93AB-0B05439DCE0B}" sibTransId="{97170170-BCEF-4A3D-BEDA-D10201D00CF1}"/>
    <dgm:cxn modelId="{F3BB0408-1B37-4B83-95D2-FD45FD31BE57}" type="presOf" srcId="{4FDD6CDF-5540-437D-BEA5-20235ADBF31C}" destId="{D33ABC90-39DE-4099-917D-322D34A48D08}" srcOrd="1" destOrd="0" presId="urn:microsoft.com/office/officeart/2005/8/layout/radial5"/>
    <dgm:cxn modelId="{4BB9A910-7899-4EF1-BB28-3868C2DC73A4}" type="presOf" srcId="{2A564DC3-41AF-488E-93AB-0B05439DCE0B}" destId="{4D307D85-A50D-4B0B-9B3A-98313A930383}" srcOrd="0" destOrd="0" presId="urn:microsoft.com/office/officeart/2005/8/layout/radial5"/>
    <dgm:cxn modelId="{9A782A13-7752-4F60-B2FD-9A6A4844E16C}" type="presOf" srcId="{6E98EE25-388F-4706-B2EB-5E35E91BB768}" destId="{C8CA8E68-8D36-4A9F-80B0-CB5F3ABBEAC6}" srcOrd="0" destOrd="0" presId="urn:microsoft.com/office/officeart/2005/8/layout/radial5"/>
    <dgm:cxn modelId="{1B20A213-6574-43BB-8447-F119F2BB54B2}" type="presOf" srcId="{28D5369C-DE07-470A-92B1-31A5CE606F54}" destId="{4342B6A6-BD4E-49EA-8FE9-C9A13E3E42D1}" srcOrd="1" destOrd="0" presId="urn:microsoft.com/office/officeart/2005/8/layout/radial5"/>
    <dgm:cxn modelId="{30160E15-F4C0-4FFD-BC9A-A32CDF18F602}" type="presOf" srcId="{AD028411-3342-4B24-8D61-AC18AAC9622E}" destId="{B7717B4D-6C71-4CEE-BCC1-A65B6D01E2D2}" srcOrd="0" destOrd="0" presId="urn:microsoft.com/office/officeart/2005/8/layout/radial5"/>
    <dgm:cxn modelId="{5FFC4115-9E01-42D2-B2CB-7F91DF6F89A2}" srcId="{856E4E1F-9AAC-4E54-BC95-D7BE4A7E2BC1}" destId="{72F5F9F7-C9CD-4DF5-851B-29CD7D115A66}" srcOrd="6" destOrd="0" parTransId="{0D6A31C7-CAE0-4A32-8F1E-6ABAED14C874}" sibTransId="{DE895C15-01E2-4804-9FE3-7725DB224E3B}"/>
    <dgm:cxn modelId="{20DD3A20-EEA2-42AD-BFFC-8F86858A59B8}" type="presOf" srcId="{C366AF3E-43C7-4B0A-83DC-4568CCE10CE3}" destId="{C3FD5A36-195F-4E27-84A0-59DD21F534F2}" srcOrd="1" destOrd="0" presId="urn:microsoft.com/office/officeart/2005/8/layout/radial5"/>
    <dgm:cxn modelId="{D8598623-549A-4602-862B-24099B487D32}" type="presOf" srcId="{72F5F9F7-C9CD-4DF5-851B-29CD7D115A66}" destId="{86E05F8E-5B7B-4203-A7AD-75B2F08BBA10}" srcOrd="0" destOrd="0" presId="urn:microsoft.com/office/officeart/2005/8/layout/radial5"/>
    <dgm:cxn modelId="{2E6B2C24-1DEE-486E-87A0-675FD68E9DFD}" type="presOf" srcId="{DBDA3BCE-CC95-4804-BADB-0DE39B6A90BA}" destId="{464B614B-C82E-40C6-903C-841C86CE7BCC}" srcOrd="0" destOrd="0" presId="urn:microsoft.com/office/officeart/2005/8/layout/radial5"/>
    <dgm:cxn modelId="{A91B532B-02CA-45A4-A2D2-2EE3C860A2C0}" type="presOf" srcId="{39078BD4-E03F-4937-A524-D998678E4A7F}" destId="{F247D7CB-D4A0-421C-B831-28820E0EA7D1}" srcOrd="0" destOrd="0" presId="urn:microsoft.com/office/officeart/2005/8/layout/radial5"/>
    <dgm:cxn modelId="{C397702D-9533-4FDF-9683-5C6FCC7EFEB7}" type="presOf" srcId="{39078BD4-E03F-4937-A524-D998678E4A7F}" destId="{693D33D7-6B3F-4382-BFDA-1ED7F1FFED5E}" srcOrd="1" destOrd="0" presId="urn:microsoft.com/office/officeart/2005/8/layout/radial5"/>
    <dgm:cxn modelId="{E3C84731-2205-441A-BA74-1F4A64F2FFCD}" type="presOf" srcId="{C5B47B1E-9D61-45D4-B9C2-419A5C24F351}" destId="{D91F7587-7154-4DD9-957E-D215120D5927}" srcOrd="0" destOrd="0" presId="urn:microsoft.com/office/officeart/2005/8/layout/radial5"/>
    <dgm:cxn modelId="{0DD89934-4A2D-4A97-A0A4-4790273737AA}" srcId="{856E4E1F-9AAC-4E54-BC95-D7BE4A7E2BC1}" destId="{44AC9F92-A02F-48B3-B74D-F9348E090501}" srcOrd="1" destOrd="0" parTransId="{F093641F-61EE-428C-9B83-FD633EA8338C}" sibTransId="{0840982C-57A8-49FC-8106-BC3E01B34C71}"/>
    <dgm:cxn modelId="{0166E934-54EA-475D-A8AD-DFF12CB0B72D}" type="presOf" srcId="{58C5A851-3D34-4CB9-B5C0-6B0821D2747A}" destId="{BBB5F2D2-EFE2-4F8C-A040-144A1F546680}" srcOrd="0" destOrd="0" presId="urn:microsoft.com/office/officeart/2005/8/layout/radial5"/>
    <dgm:cxn modelId="{364B9936-2814-4C53-B1F6-D2D4423FF3AD}" srcId="{856E4E1F-9AAC-4E54-BC95-D7BE4A7E2BC1}" destId="{58C5A851-3D34-4CB9-B5C0-6B0821D2747A}" srcOrd="7" destOrd="0" parTransId="{28D5369C-DE07-470A-92B1-31A5CE606F54}" sibTransId="{F540E685-94DF-4BE0-AB53-9847163DC078}"/>
    <dgm:cxn modelId="{1E89C33E-C07C-4015-82E9-746D3ABF5453}" type="presOf" srcId="{F093641F-61EE-428C-9B83-FD633EA8338C}" destId="{9BBEFC8F-22ED-44C4-AA2D-3B12F835F61D}" srcOrd="1" destOrd="0" presId="urn:microsoft.com/office/officeart/2005/8/layout/radial5"/>
    <dgm:cxn modelId="{EA24613F-582C-48D0-8B44-6BD27C519016}" srcId="{856E4E1F-9AAC-4E54-BC95-D7BE4A7E2BC1}" destId="{8C8942AA-59DD-4A3F-9284-FA9D37D6E23D}" srcOrd="8" destOrd="0" parTransId="{39078BD4-E03F-4937-A524-D998678E4A7F}" sibTransId="{31E8E49C-1ADB-4C0F-A900-21F46C31EBC9}"/>
    <dgm:cxn modelId="{CB545F69-1E31-48BB-9755-8F672A42CFFC}" srcId="{856E4E1F-9AAC-4E54-BC95-D7BE4A7E2BC1}" destId="{5CE69F1C-6DA5-4997-A046-5FD53957F5E5}" srcOrd="5" destOrd="0" parTransId="{F870707B-B41F-4136-87DD-A28FD976F719}" sibTransId="{979AABF9-0D8E-488F-971F-1B60CEEE7BB9}"/>
    <dgm:cxn modelId="{FF33256A-627A-4FF9-AB05-0882032CA286}" type="presOf" srcId="{BDE80F08-1A88-4AC2-9B86-0BD9B3E39EF0}" destId="{D1347148-E130-4818-A5D0-AE8BB3F4B2CD}" srcOrd="0" destOrd="0" presId="urn:microsoft.com/office/officeart/2005/8/layout/radial5"/>
    <dgm:cxn modelId="{D8B5176B-CEAE-4254-BA49-35C37FE0B114}" type="presOf" srcId="{F093641F-61EE-428C-9B83-FD633EA8338C}" destId="{90DEB376-9F21-450C-A983-FBB5BF99798A}" srcOrd="0" destOrd="0" presId="urn:microsoft.com/office/officeart/2005/8/layout/radial5"/>
    <dgm:cxn modelId="{4D10244B-6064-4580-BB12-37EF36D890A8}" type="presOf" srcId="{D425C15D-BEB0-45BA-8DD0-9EF7652C27A9}" destId="{53A0904D-8606-44C6-84D6-B483F4B07E00}" srcOrd="1" destOrd="0" presId="urn:microsoft.com/office/officeart/2005/8/layout/radial5"/>
    <dgm:cxn modelId="{95BC2C4B-FFDD-4F19-90C6-1F9363E7D470}" type="presOf" srcId="{3B2A3A07-2033-464F-980D-918BB03BF689}" destId="{A74A2EF3-1E45-4D5F-ABB7-2787FDE455F7}" srcOrd="0" destOrd="0" presId="urn:microsoft.com/office/officeart/2005/8/layout/radial5"/>
    <dgm:cxn modelId="{C130084C-8395-4E50-B520-37DF83DE488D}" type="presOf" srcId="{0D6A31C7-CAE0-4A32-8F1E-6ABAED14C874}" destId="{DADC124E-9A27-4ADF-B994-A69910F938FD}" srcOrd="1" destOrd="0" presId="urn:microsoft.com/office/officeart/2005/8/layout/radial5"/>
    <dgm:cxn modelId="{124A974D-399F-4047-990C-38E55DC20C89}" type="presOf" srcId="{5DBE8744-068E-4E56-87F0-1E80343E68E8}" destId="{159BB392-A0CA-40B3-94F9-8C095331FB59}" srcOrd="0" destOrd="0" presId="urn:microsoft.com/office/officeart/2005/8/layout/radial5"/>
    <dgm:cxn modelId="{322D356F-612E-4E72-91BD-D4549EF1891D}" srcId="{856E4E1F-9AAC-4E54-BC95-D7BE4A7E2BC1}" destId="{5D241758-CEDB-4A76-A707-3D3CC365BC3D}" srcOrd="3" destOrd="0" parTransId="{5DBE8744-068E-4E56-87F0-1E80343E68E8}" sibTransId="{FCEBF3E1-0C2C-4490-927B-35040790C14F}"/>
    <dgm:cxn modelId="{963DA34F-18F0-4C0B-BDD0-18E61DF857BB}" type="presOf" srcId="{5DBE8744-068E-4E56-87F0-1E80343E68E8}" destId="{083D0043-ED3E-4B1A-9519-291E8632B6CF}" srcOrd="1" destOrd="0" presId="urn:microsoft.com/office/officeart/2005/8/layout/radial5"/>
    <dgm:cxn modelId="{2C2DCD70-BC5F-4644-A2BE-617F69D42BAA}" type="presOf" srcId="{0D6A31C7-CAE0-4A32-8F1E-6ABAED14C874}" destId="{BE16B2A8-CABC-40AD-931F-4DB8F2C4B87D}" srcOrd="0" destOrd="0" presId="urn:microsoft.com/office/officeart/2005/8/layout/radial5"/>
    <dgm:cxn modelId="{5DCF1C55-6F12-43C0-9850-B08B3F0C36E2}" type="presOf" srcId="{4FDD6CDF-5540-437D-BEA5-20235ADBF31C}" destId="{3D904D94-4F6C-4C75-8860-D62C170E6720}" srcOrd="0" destOrd="0" presId="urn:microsoft.com/office/officeart/2005/8/layout/radial5"/>
    <dgm:cxn modelId="{C2855C7A-598E-4C88-9AF7-42627134516C}" type="presOf" srcId="{44AC9F92-A02F-48B3-B74D-F9348E090501}" destId="{3E044778-9085-488B-97CF-1DF68E5BE82B}" srcOrd="0" destOrd="0" presId="urn:microsoft.com/office/officeart/2005/8/layout/radial5"/>
    <dgm:cxn modelId="{D9B27B7B-C398-40D3-AE6C-4F5435BDDDFF}" type="presOf" srcId="{5CE69F1C-6DA5-4997-A046-5FD53957F5E5}" destId="{B56FE048-7BA9-45BB-88C8-772647241763}" srcOrd="0" destOrd="0" presId="urn:microsoft.com/office/officeart/2005/8/layout/radial5"/>
    <dgm:cxn modelId="{F9131E8A-C5C0-4B62-82C1-A9FA50671DA7}" type="presOf" srcId="{D425C15D-BEB0-45BA-8DD0-9EF7652C27A9}" destId="{BF6C4559-2F71-43F0-A2EC-3F629AF2CA1D}" srcOrd="0" destOrd="0" presId="urn:microsoft.com/office/officeart/2005/8/layout/radial5"/>
    <dgm:cxn modelId="{75B826A4-DBB2-4388-A891-E58C60A0771E}" type="presOf" srcId="{856E4E1F-9AAC-4E54-BC95-D7BE4A7E2BC1}" destId="{5B75FD1C-B2E2-4814-AF20-EA04074A831A}" srcOrd="0" destOrd="0" presId="urn:microsoft.com/office/officeart/2005/8/layout/radial5"/>
    <dgm:cxn modelId="{0EBA60AC-6F96-4A7D-8A7E-78E491868B0E}" type="presOf" srcId="{F870707B-B41F-4136-87DD-A28FD976F719}" destId="{61C111BE-3C1C-40E0-8D8F-88C554FF67CA}" srcOrd="0" destOrd="0" presId="urn:microsoft.com/office/officeart/2005/8/layout/radial5"/>
    <dgm:cxn modelId="{412EDCAD-CACE-4B36-8008-C18D3730C4AB}" type="presOf" srcId="{3B2A3A07-2033-464F-980D-918BB03BF689}" destId="{B19C3352-B49B-40AD-A1FA-DEFC14A3228B}" srcOrd="1" destOrd="0" presId="urn:microsoft.com/office/officeart/2005/8/layout/radial5"/>
    <dgm:cxn modelId="{270605B9-F701-43AE-A50D-127CFE012DEA}" type="presOf" srcId="{C366AF3E-43C7-4B0A-83DC-4568CCE10CE3}" destId="{918AF640-7014-40A1-93D1-B0B1766A9F9F}" srcOrd="0" destOrd="0" presId="urn:microsoft.com/office/officeart/2005/8/layout/radial5"/>
    <dgm:cxn modelId="{61F8CDB9-BD2F-45CB-AB51-743F594D8AE5}" srcId="{856E4E1F-9AAC-4E54-BC95-D7BE4A7E2BC1}" destId="{8A9B19DE-CCDD-4223-8AE3-84945740191A}" srcOrd="2" destOrd="0" parTransId="{C366AF3E-43C7-4B0A-83DC-4568CCE10CE3}" sibTransId="{8BF0A1F7-BCE5-4E04-A551-37FC6A821A26}"/>
    <dgm:cxn modelId="{0871DDBE-337F-4000-8B76-43E44372B32B}" type="presOf" srcId="{F870707B-B41F-4136-87DD-A28FD976F719}" destId="{A57F67E6-AADC-472D-910F-DE103F1A113C}" srcOrd="1" destOrd="0" presId="urn:microsoft.com/office/officeart/2005/8/layout/radial5"/>
    <dgm:cxn modelId="{A1A622C1-B49D-4CEB-9AC1-BEB444358A77}" type="presOf" srcId="{28D5369C-DE07-470A-92B1-31A5CE606F54}" destId="{A453DD15-B272-408E-B155-F950D6023A64}" srcOrd="0" destOrd="0" presId="urn:microsoft.com/office/officeart/2005/8/layout/radial5"/>
    <dgm:cxn modelId="{437D45C1-3684-42ED-8FE8-039D5ECC535E}" srcId="{856E4E1F-9AAC-4E54-BC95-D7BE4A7E2BC1}" destId="{BDE80F08-1A88-4AC2-9B86-0BD9B3E39EF0}" srcOrd="9" destOrd="0" parTransId="{4FDD6CDF-5540-437D-BEA5-20235ADBF31C}" sibTransId="{509B6EDB-FFD0-49FE-983D-B3716D4E155F}"/>
    <dgm:cxn modelId="{30F52DC3-D8E8-4890-BB70-A6D38B34289F}" type="presOf" srcId="{8C8942AA-59DD-4A3F-9284-FA9D37D6E23D}" destId="{66BB426E-5C04-4824-B10F-07766525C06E}" srcOrd="0" destOrd="0" presId="urn:microsoft.com/office/officeart/2005/8/layout/radial5"/>
    <dgm:cxn modelId="{4F7A9ACF-960D-4100-BA52-C4F1BD8A0657}" type="presOf" srcId="{5D241758-CEDB-4A76-A707-3D3CC365BC3D}" destId="{66F0A0D7-EAEF-45BA-B62D-C78A629EF195}" srcOrd="0" destOrd="0" presId="urn:microsoft.com/office/officeart/2005/8/layout/radial5"/>
    <dgm:cxn modelId="{E465BEE9-4EC3-45FD-8958-B8B1545CD046}" srcId="{DBDA3BCE-CC95-4804-BADB-0DE39B6A90BA}" destId="{856E4E1F-9AAC-4E54-BC95-D7BE4A7E2BC1}" srcOrd="0" destOrd="0" parTransId="{6C44B118-A1D9-441E-A8B5-5D8FBA68B1C7}" sibTransId="{BC29FB88-E84C-4D47-BB55-3BE8787E56FD}"/>
    <dgm:cxn modelId="{8A8241EE-956A-459C-90E6-0E6A4CCCBD12}" type="presOf" srcId="{8A9B19DE-CCDD-4223-8AE3-84945740191A}" destId="{B29AC646-DF43-46CF-BAE4-5D94A3FA3F98}" srcOrd="0" destOrd="0" presId="urn:microsoft.com/office/officeart/2005/8/layout/radial5"/>
    <dgm:cxn modelId="{E4E984F4-F31B-4B15-91F2-895063B4A4A8}" srcId="{856E4E1F-9AAC-4E54-BC95-D7BE4A7E2BC1}" destId="{6E98EE25-388F-4706-B2EB-5E35E91BB768}" srcOrd="4" destOrd="0" parTransId="{D425C15D-BEB0-45BA-8DD0-9EF7652C27A9}" sibTransId="{18217DDC-2E84-4FA4-8966-E88BF15539C5}"/>
    <dgm:cxn modelId="{6437CFF4-8CF6-4A89-9C94-8BEDD2340EBB}" srcId="{856E4E1F-9AAC-4E54-BC95-D7BE4A7E2BC1}" destId="{AD028411-3342-4B24-8D61-AC18AAC9622E}" srcOrd="10" destOrd="0" parTransId="{3B2A3A07-2033-464F-980D-918BB03BF689}" sibTransId="{26A2EF1C-FBAF-4994-B718-5FCF8C05E9E9}"/>
    <dgm:cxn modelId="{8DE77FF7-ABC1-45FA-BAC8-137CB01AC9E1}" type="presOf" srcId="{2A564DC3-41AF-488E-93AB-0B05439DCE0B}" destId="{826CE1C3-7273-4F20-86F8-9BDF4E21E8E4}" srcOrd="1" destOrd="0" presId="urn:microsoft.com/office/officeart/2005/8/layout/radial5"/>
    <dgm:cxn modelId="{D3F04C9A-913E-4AFC-A4FF-277029AAC924}" type="presParOf" srcId="{464B614B-C82E-40C6-903C-841C86CE7BCC}" destId="{5B75FD1C-B2E2-4814-AF20-EA04074A831A}" srcOrd="0" destOrd="0" presId="urn:microsoft.com/office/officeart/2005/8/layout/radial5"/>
    <dgm:cxn modelId="{26C2D7AD-D9C2-4F4B-BF3A-9E8865B80A6A}" type="presParOf" srcId="{464B614B-C82E-40C6-903C-841C86CE7BCC}" destId="{4D307D85-A50D-4B0B-9B3A-98313A930383}" srcOrd="1" destOrd="0" presId="urn:microsoft.com/office/officeart/2005/8/layout/radial5"/>
    <dgm:cxn modelId="{6A674248-0A50-4EDD-B199-3087C31B4472}" type="presParOf" srcId="{4D307D85-A50D-4B0B-9B3A-98313A930383}" destId="{826CE1C3-7273-4F20-86F8-9BDF4E21E8E4}" srcOrd="0" destOrd="0" presId="urn:microsoft.com/office/officeart/2005/8/layout/radial5"/>
    <dgm:cxn modelId="{C4C7305B-7C27-4E41-A30F-286466DB0329}" type="presParOf" srcId="{464B614B-C82E-40C6-903C-841C86CE7BCC}" destId="{D91F7587-7154-4DD9-957E-D215120D5927}" srcOrd="2" destOrd="0" presId="urn:microsoft.com/office/officeart/2005/8/layout/radial5"/>
    <dgm:cxn modelId="{AB099F90-E3D2-48AA-966E-FFA311878466}" type="presParOf" srcId="{464B614B-C82E-40C6-903C-841C86CE7BCC}" destId="{90DEB376-9F21-450C-A983-FBB5BF99798A}" srcOrd="3" destOrd="0" presId="urn:microsoft.com/office/officeart/2005/8/layout/radial5"/>
    <dgm:cxn modelId="{60F95AD6-8C20-4AE8-93B5-32890F45D62E}" type="presParOf" srcId="{90DEB376-9F21-450C-A983-FBB5BF99798A}" destId="{9BBEFC8F-22ED-44C4-AA2D-3B12F835F61D}" srcOrd="0" destOrd="0" presId="urn:microsoft.com/office/officeart/2005/8/layout/radial5"/>
    <dgm:cxn modelId="{95BDAF1F-8B90-4661-8A23-270C04E94F18}" type="presParOf" srcId="{464B614B-C82E-40C6-903C-841C86CE7BCC}" destId="{3E044778-9085-488B-97CF-1DF68E5BE82B}" srcOrd="4" destOrd="0" presId="urn:microsoft.com/office/officeart/2005/8/layout/radial5"/>
    <dgm:cxn modelId="{9FCDB431-C111-4480-9846-FD90DC7CBA26}" type="presParOf" srcId="{464B614B-C82E-40C6-903C-841C86CE7BCC}" destId="{918AF640-7014-40A1-93D1-B0B1766A9F9F}" srcOrd="5" destOrd="0" presId="urn:microsoft.com/office/officeart/2005/8/layout/radial5"/>
    <dgm:cxn modelId="{33C95F8A-C1F7-49D3-9F5E-3B0FE61CCAEC}" type="presParOf" srcId="{918AF640-7014-40A1-93D1-B0B1766A9F9F}" destId="{C3FD5A36-195F-4E27-84A0-59DD21F534F2}" srcOrd="0" destOrd="0" presId="urn:microsoft.com/office/officeart/2005/8/layout/radial5"/>
    <dgm:cxn modelId="{3545359D-67FB-4E7A-A39F-F06FB809BF2C}" type="presParOf" srcId="{464B614B-C82E-40C6-903C-841C86CE7BCC}" destId="{B29AC646-DF43-46CF-BAE4-5D94A3FA3F98}" srcOrd="6" destOrd="0" presId="urn:microsoft.com/office/officeart/2005/8/layout/radial5"/>
    <dgm:cxn modelId="{C5C46A3F-072B-401A-AE53-ADA66F5222DB}" type="presParOf" srcId="{464B614B-C82E-40C6-903C-841C86CE7BCC}" destId="{159BB392-A0CA-40B3-94F9-8C095331FB59}" srcOrd="7" destOrd="0" presId="urn:microsoft.com/office/officeart/2005/8/layout/radial5"/>
    <dgm:cxn modelId="{7CB6FFCF-7593-4E96-BFE0-9C1204E2F3AB}" type="presParOf" srcId="{159BB392-A0CA-40B3-94F9-8C095331FB59}" destId="{083D0043-ED3E-4B1A-9519-291E8632B6CF}" srcOrd="0" destOrd="0" presId="urn:microsoft.com/office/officeart/2005/8/layout/radial5"/>
    <dgm:cxn modelId="{7F458411-794C-43FE-AB89-FEA1386EE058}" type="presParOf" srcId="{464B614B-C82E-40C6-903C-841C86CE7BCC}" destId="{66F0A0D7-EAEF-45BA-B62D-C78A629EF195}" srcOrd="8" destOrd="0" presId="urn:microsoft.com/office/officeart/2005/8/layout/radial5"/>
    <dgm:cxn modelId="{1C2C89E5-4DF3-460A-8804-B3DE49CF633A}" type="presParOf" srcId="{464B614B-C82E-40C6-903C-841C86CE7BCC}" destId="{BF6C4559-2F71-43F0-A2EC-3F629AF2CA1D}" srcOrd="9" destOrd="0" presId="urn:microsoft.com/office/officeart/2005/8/layout/radial5"/>
    <dgm:cxn modelId="{CBD6641B-91BC-4278-BD5E-672437B4DDE7}" type="presParOf" srcId="{BF6C4559-2F71-43F0-A2EC-3F629AF2CA1D}" destId="{53A0904D-8606-44C6-84D6-B483F4B07E00}" srcOrd="0" destOrd="0" presId="urn:microsoft.com/office/officeart/2005/8/layout/radial5"/>
    <dgm:cxn modelId="{BDF89328-481F-4CDA-8F92-851018DEA419}" type="presParOf" srcId="{464B614B-C82E-40C6-903C-841C86CE7BCC}" destId="{C8CA8E68-8D36-4A9F-80B0-CB5F3ABBEAC6}" srcOrd="10" destOrd="0" presId="urn:microsoft.com/office/officeart/2005/8/layout/radial5"/>
    <dgm:cxn modelId="{8B95A5A7-4953-4561-95CD-6BCACF26A970}" type="presParOf" srcId="{464B614B-C82E-40C6-903C-841C86CE7BCC}" destId="{61C111BE-3C1C-40E0-8D8F-88C554FF67CA}" srcOrd="11" destOrd="0" presId="urn:microsoft.com/office/officeart/2005/8/layout/radial5"/>
    <dgm:cxn modelId="{3381CE0D-4126-4C66-99E5-9B8D13BC06A8}" type="presParOf" srcId="{61C111BE-3C1C-40E0-8D8F-88C554FF67CA}" destId="{A57F67E6-AADC-472D-910F-DE103F1A113C}" srcOrd="0" destOrd="0" presId="urn:microsoft.com/office/officeart/2005/8/layout/radial5"/>
    <dgm:cxn modelId="{CA344627-1F7D-4AD5-99D2-BE9EB8A9817F}" type="presParOf" srcId="{464B614B-C82E-40C6-903C-841C86CE7BCC}" destId="{B56FE048-7BA9-45BB-88C8-772647241763}" srcOrd="12" destOrd="0" presId="urn:microsoft.com/office/officeart/2005/8/layout/radial5"/>
    <dgm:cxn modelId="{5EF0C65D-8430-40F1-BCE5-F8808853B3EE}" type="presParOf" srcId="{464B614B-C82E-40C6-903C-841C86CE7BCC}" destId="{BE16B2A8-CABC-40AD-931F-4DB8F2C4B87D}" srcOrd="13" destOrd="0" presId="urn:microsoft.com/office/officeart/2005/8/layout/radial5"/>
    <dgm:cxn modelId="{E2D4A66C-5448-48F0-A8A1-A4B4623DB103}" type="presParOf" srcId="{BE16B2A8-CABC-40AD-931F-4DB8F2C4B87D}" destId="{DADC124E-9A27-4ADF-B994-A69910F938FD}" srcOrd="0" destOrd="0" presId="urn:microsoft.com/office/officeart/2005/8/layout/radial5"/>
    <dgm:cxn modelId="{09162CF4-E5EC-46F5-975F-B892328CF815}" type="presParOf" srcId="{464B614B-C82E-40C6-903C-841C86CE7BCC}" destId="{86E05F8E-5B7B-4203-A7AD-75B2F08BBA10}" srcOrd="14" destOrd="0" presId="urn:microsoft.com/office/officeart/2005/8/layout/radial5"/>
    <dgm:cxn modelId="{9E58D760-1F1A-4B29-8983-21C5E2B5FE05}" type="presParOf" srcId="{464B614B-C82E-40C6-903C-841C86CE7BCC}" destId="{A453DD15-B272-408E-B155-F950D6023A64}" srcOrd="15" destOrd="0" presId="urn:microsoft.com/office/officeart/2005/8/layout/radial5"/>
    <dgm:cxn modelId="{4A52FE38-E07F-448E-AAE7-F645B5C798B8}" type="presParOf" srcId="{A453DD15-B272-408E-B155-F950D6023A64}" destId="{4342B6A6-BD4E-49EA-8FE9-C9A13E3E42D1}" srcOrd="0" destOrd="0" presId="urn:microsoft.com/office/officeart/2005/8/layout/radial5"/>
    <dgm:cxn modelId="{86F708A6-5623-4B76-98C1-C1C774026568}" type="presParOf" srcId="{464B614B-C82E-40C6-903C-841C86CE7BCC}" destId="{BBB5F2D2-EFE2-4F8C-A040-144A1F546680}" srcOrd="16" destOrd="0" presId="urn:microsoft.com/office/officeart/2005/8/layout/radial5"/>
    <dgm:cxn modelId="{522CBA5D-21CC-4B80-B5A9-10ED514A5ED3}" type="presParOf" srcId="{464B614B-C82E-40C6-903C-841C86CE7BCC}" destId="{F247D7CB-D4A0-421C-B831-28820E0EA7D1}" srcOrd="17" destOrd="0" presId="urn:microsoft.com/office/officeart/2005/8/layout/radial5"/>
    <dgm:cxn modelId="{52725186-95C2-43DA-91CD-91CA6472416C}" type="presParOf" srcId="{F247D7CB-D4A0-421C-B831-28820E0EA7D1}" destId="{693D33D7-6B3F-4382-BFDA-1ED7F1FFED5E}" srcOrd="0" destOrd="0" presId="urn:microsoft.com/office/officeart/2005/8/layout/radial5"/>
    <dgm:cxn modelId="{6E4E74B7-C897-4FD1-BD3D-38D23BCF11D4}" type="presParOf" srcId="{464B614B-C82E-40C6-903C-841C86CE7BCC}" destId="{66BB426E-5C04-4824-B10F-07766525C06E}" srcOrd="18" destOrd="0" presId="urn:microsoft.com/office/officeart/2005/8/layout/radial5"/>
    <dgm:cxn modelId="{AFB0B836-E373-4A8B-AD60-C0B523473432}" type="presParOf" srcId="{464B614B-C82E-40C6-903C-841C86CE7BCC}" destId="{3D904D94-4F6C-4C75-8860-D62C170E6720}" srcOrd="19" destOrd="0" presId="urn:microsoft.com/office/officeart/2005/8/layout/radial5"/>
    <dgm:cxn modelId="{FAD79BE4-5AE4-4DC6-BEA5-0B1114C7E3B8}" type="presParOf" srcId="{3D904D94-4F6C-4C75-8860-D62C170E6720}" destId="{D33ABC90-39DE-4099-917D-322D34A48D08}" srcOrd="0" destOrd="0" presId="urn:microsoft.com/office/officeart/2005/8/layout/radial5"/>
    <dgm:cxn modelId="{135E0C42-938F-4480-8B8E-9E3799197382}" type="presParOf" srcId="{464B614B-C82E-40C6-903C-841C86CE7BCC}" destId="{D1347148-E130-4818-A5D0-AE8BB3F4B2CD}" srcOrd="20" destOrd="0" presId="urn:microsoft.com/office/officeart/2005/8/layout/radial5"/>
    <dgm:cxn modelId="{D2022CDB-A5F1-4F32-8B42-A39D307226A1}" type="presParOf" srcId="{464B614B-C82E-40C6-903C-841C86CE7BCC}" destId="{A74A2EF3-1E45-4D5F-ABB7-2787FDE455F7}" srcOrd="21" destOrd="0" presId="urn:microsoft.com/office/officeart/2005/8/layout/radial5"/>
    <dgm:cxn modelId="{57A497D0-3021-4242-A624-5CB3D783F124}" type="presParOf" srcId="{A74A2EF3-1E45-4D5F-ABB7-2787FDE455F7}" destId="{B19C3352-B49B-40AD-A1FA-DEFC14A3228B}" srcOrd="0" destOrd="0" presId="urn:microsoft.com/office/officeart/2005/8/layout/radial5"/>
    <dgm:cxn modelId="{44C1D655-2227-4BAF-ADA8-98D46E041CA6}" type="presParOf" srcId="{464B614B-C82E-40C6-903C-841C86CE7BCC}" destId="{B7717B4D-6C71-4CEE-BCC1-A65B6D01E2D2}" srcOrd="2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9A73F7-F9C4-48E4-8C06-F752CC4B5908}" type="doc">
      <dgm:prSet loTypeId="urn:microsoft.com/office/officeart/2005/8/layout/cycle8" loCatId="cycle" qsTypeId="urn:microsoft.com/office/officeart/2005/8/quickstyle/3d2#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25F5C6-3B4F-4884-A5C5-4F3D41942677}">
      <dgm:prSet phldrT="[Text]" custT="1"/>
      <dgm:spPr/>
      <dgm:t>
        <a:bodyPr/>
        <a:lstStyle/>
        <a:p>
          <a:r>
            <a:rPr lang="en-US" sz="2700" b="1" i="0" baseline="0" dirty="0">
              <a:solidFill>
                <a:schemeClr val="accent3">
                  <a:lumMod val="9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Delivering</a:t>
          </a:r>
        </a:p>
      </dgm:t>
    </dgm:pt>
    <dgm:pt modelId="{82675D01-1BC6-4930-A26E-12AD76B89C71}" type="parTrans" cxnId="{6ED16B91-DA29-4F73-9CAE-CAB7430788A8}">
      <dgm:prSet/>
      <dgm:spPr/>
      <dgm:t>
        <a:bodyPr/>
        <a:lstStyle/>
        <a:p>
          <a:endParaRPr lang="en-US"/>
        </a:p>
      </dgm:t>
    </dgm:pt>
    <dgm:pt modelId="{9CBDDFA6-8784-4212-9FEB-8588175E6072}" type="sibTrans" cxnId="{6ED16B91-DA29-4F73-9CAE-CAB7430788A8}">
      <dgm:prSet/>
      <dgm:spPr/>
      <dgm:t>
        <a:bodyPr/>
        <a:lstStyle/>
        <a:p>
          <a:endParaRPr lang="en-US"/>
        </a:p>
      </dgm:t>
    </dgm:pt>
    <dgm:pt modelId="{52C5C202-3F43-4E9A-A7D8-E41DF7B74245}">
      <dgm:prSet phldrT="[Text]"/>
      <dgm:spPr/>
      <dgm:t>
        <a:bodyPr/>
        <a:lstStyle/>
        <a:p>
          <a:r>
            <a:rPr lang="en-US" dirty="0"/>
            <a:t>Planning</a:t>
          </a:r>
        </a:p>
      </dgm:t>
    </dgm:pt>
    <dgm:pt modelId="{DE205977-E644-45DC-AA8F-6BBB4741FE44}" type="sibTrans" cxnId="{7FA9ED98-E80E-4159-8A57-911EEEAF44D9}">
      <dgm:prSet/>
      <dgm:spPr/>
      <dgm:t>
        <a:bodyPr/>
        <a:lstStyle/>
        <a:p>
          <a:endParaRPr lang="en-US"/>
        </a:p>
      </dgm:t>
    </dgm:pt>
    <dgm:pt modelId="{03BEDA44-2B7B-4992-8DFF-3FDE9AC9CA9A}" type="parTrans" cxnId="{7FA9ED98-E80E-4159-8A57-911EEEAF44D9}">
      <dgm:prSet/>
      <dgm:spPr/>
      <dgm:t>
        <a:bodyPr/>
        <a:lstStyle/>
        <a:p>
          <a:endParaRPr lang="en-US"/>
        </a:p>
      </dgm:t>
    </dgm:pt>
    <dgm:pt modelId="{0A20485F-6DD1-4F90-BCD1-0E79F9119025}">
      <dgm:prSet phldrT="[Text]"/>
      <dgm:spPr/>
      <dgm:t>
        <a:bodyPr/>
        <a:lstStyle/>
        <a:p>
          <a:r>
            <a:rPr lang="en-US" dirty="0"/>
            <a:t>Evaluating</a:t>
          </a:r>
        </a:p>
      </dgm:t>
    </dgm:pt>
    <dgm:pt modelId="{24CE7D84-E20C-4682-A747-9378C619A329}" type="sibTrans" cxnId="{22FE14CC-71D3-43E1-9A12-F13D16009729}">
      <dgm:prSet/>
      <dgm:spPr/>
      <dgm:t>
        <a:bodyPr/>
        <a:lstStyle/>
        <a:p>
          <a:endParaRPr lang="en-US"/>
        </a:p>
      </dgm:t>
    </dgm:pt>
    <dgm:pt modelId="{922D2C9B-D926-4BEF-B365-9246788E8A18}" type="parTrans" cxnId="{22FE14CC-71D3-43E1-9A12-F13D16009729}">
      <dgm:prSet/>
      <dgm:spPr/>
      <dgm:t>
        <a:bodyPr/>
        <a:lstStyle/>
        <a:p>
          <a:endParaRPr lang="en-US"/>
        </a:p>
      </dgm:t>
    </dgm:pt>
    <dgm:pt modelId="{7A11C568-A3A1-4C6B-9F22-6778F108328C}">
      <dgm:prSet phldrT="[Text]" custT="1"/>
      <dgm:spPr/>
      <dgm:t>
        <a:bodyPr/>
        <a:lstStyle/>
        <a:p>
          <a:r>
            <a:rPr lang="en-US" sz="2500" b="1" i="0" baseline="0" dirty="0">
              <a:solidFill>
                <a:schemeClr val="accent3">
                  <a:lumMod val="9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Sharing</a:t>
          </a:r>
        </a:p>
      </dgm:t>
    </dgm:pt>
    <dgm:pt modelId="{F14F55AE-C731-4FF5-B4AF-060F94FF1485}" type="sibTrans" cxnId="{828D5D19-E6D4-4E03-8628-42B4E27E9BAF}">
      <dgm:prSet/>
      <dgm:spPr/>
      <dgm:t>
        <a:bodyPr/>
        <a:lstStyle/>
        <a:p>
          <a:endParaRPr lang="en-US"/>
        </a:p>
      </dgm:t>
    </dgm:pt>
    <dgm:pt modelId="{45826E13-CC96-4E62-8851-E4AC75111943}" type="parTrans" cxnId="{828D5D19-E6D4-4E03-8628-42B4E27E9BAF}">
      <dgm:prSet/>
      <dgm:spPr/>
      <dgm:t>
        <a:bodyPr/>
        <a:lstStyle/>
        <a:p>
          <a:endParaRPr lang="en-US"/>
        </a:p>
      </dgm:t>
    </dgm:pt>
    <dgm:pt modelId="{4E909FE3-0CED-412F-8534-4F2418AA5ADC}" type="pres">
      <dgm:prSet presAssocID="{849A73F7-F9C4-48E4-8C06-F752CC4B5908}" presName="compositeShape" presStyleCnt="0">
        <dgm:presLayoutVars>
          <dgm:chMax val="7"/>
          <dgm:dir/>
          <dgm:resizeHandles val="exact"/>
        </dgm:presLayoutVars>
      </dgm:prSet>
      <dgm:spPr/>
    </dgm:pt>
    <dgm:pt modelId="{E1789F50-18F5-4C11-8882-DCDD912D8356}" type="pres">
      <dgm:prSet presAssocID="{849A73F7-F9C4-48E4-8C06-F752CC4B5908}" presName="wedge1" presStyleLbl="node1" presStyleIdx="0" presStyleCnt="4" custScaleX="102442" custScaleY="104182" custLinFactNeighborX="2442" custLinFactNeighborY="154"/>
      <dgm:spPr/>
    </dgm:pt>
    <dgm:pt modelId="{2BF2BF37-F78C-4A89-B851-FA71EE0B8391}" type="pres">
      <dgm:prSet presAssocID="{849A73F7-F9C4-48E4-8C06-F752CC4B5908}" presName="dummy1a" presStyleCnt="0"/>
      <dgm:spPr/>
    </dgm:pt>
    <dgm:pt modelId="{0841E2BE-C92D-4615-AA86-E722B46509A7}" type="pres">
      <dgm:prSet presAssocID="{849A73F7-F9C4-48E4-8C06-F752CC4B5908}" presName="dummy1b" presStyleCnt="0"/>
      <dgm:spPr/>
    </dgm:pt>
    <dgm:pt modelId="{0B4192C1-CEFB-4136-8D28-68665470C56A}" type="pres">
      <dgm:prSet presAssocID="{849A73F7-F9C4-48E4-8C06-F752CC4B5908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622202-4518-46E6-9450-310734652FFF}" type="pres">
      <dgm:prSet presAssocID="{849A73F7-F9C4-48E4-8C06-F752CC4B5908}" presName="wedge2" presStyleLbl="node1" presStyleIdx="1" presStyleCnt="4" custScaleX="105000" custScaleY="96651" custLinFactNeighborX="391" custLinFactNeighborY="1352"/>
      <dgm:spPr/>
    </dgm:pt>
    <dgm:pt modelId="{8F3B4438-D312-425E-8AB0-52FB73EC42F1}" type="pres">
      <dgm:prSet presAssocID="{849A73F7-F9C4-48E4-8C06-F752CC4B5908}" presName="dummy2a" presStyleCnt="0"/>
      <dgm:spPr/>
    </dgm:pt>
    <dgm:pt modelId="{0ED46D7A-F766-4BD8-924D-02040B29F904}" type="pres">
      <dgm:prSet presAssocID="{849A73F7-F9C4-48E4-8C06-F752CC4B5908}" presName="dummy2b" presStyleCnt="0"/>
      <dgm:spPr/>
    </dgm:pt>
    <dgm:pt modelId="{388553B1-8AF2-401A-823A-0493DE536C39}" type="pres">
      <dgm:prSet presAssocID="{849A73F7-F9C4-48E4-8C06-F752CC4B5908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2392C7-472A-46A1-8AAA-EA2338DE8C58}" type="pres">
      <dgm:prSet presAssocID="{849A73F7-F9C4-48E4-8C06-F752CC4B5908}" presName="wedge3" presStyleLbl="node1" presStyleIdx="2" presStyleCnt="4" custLinFactNeighborX="2643" custLinFactNeighborY="1530"/>
      <dgm:spPr/>
    </dgm:pt>
    <dgm:pt modelId="{D7C681F6-DDC6-4FA8-A989-138A0BA70C0B}" type="pres">
      <dgm:prSet presAssocID="{849A73F7-F9C4-48E4-8C06-F752CC4B5908}" presName="dummy3a" presStyleCnt="0"/>
      <dgm:spPr/>
    </dgm:pt>
    <dgm:pt modelId="{3220AD42-9BFC-42F4-AEDF-F62B076FBA67}" type="pres">
      <dgm:prSet presAssocID="{849A73F7-F9C4-48E4-8C06-F752CC4B5908}" presName="dummy3b" presStyleCnt="0"/>
      <dgm:spPr/>
    </dgm:pt>
    <dgm:pt modelId="{DD9ABF92-9331-4D88-88D3-C6258606AB17}" type="pres">
      <dgm:prSet presAssocID="{849A73F7-F9C4-48E4-8C06-F752CC4B5908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50C9A4-6B49-4AAC-A812-074025032EB5}" type="pres">
      <dgm:prSet presAssocID="{849A73F7-F9C4-48E4-8C06-F752CC4B5908}" presName="wedge4" presStyleLbl="node1" presStyleIdx="3" presStyleCnt="4" custScaleX="107335" custScaleY="112333" custLinFactNeighborX="3155" custLinFactNeighborY="2471"/>
      <dgm:spPr/>
    </dgm:pt>
    <dgm:pt modelId="{CE72AA0C-AB55-4431-BB8D-897838E61681}" type="pres">
      <dgm:prSet presAssocID="{849A73F7-F9C4-48E4-8C06-F752CC4B5908}" presName="dummy4a" presStyleCnt="0"/>
      <dgm:spPr/>
    </dgm:pt>
    <dgm:pt modelId="{04E0EC3E-C4C9-491F-82F2-EE0AFAC4A849}" type="pres">
      <dgm:prSet presAssocID="{849A73F7-F9C4-48E4-8C06-F752CC4B5908}" presName="dummy4b" presStyleCnt="0"/>
      <dgm:spPr/>
    </dgm:pt>
    <dgm:pt modelId="{17989C89-0926-4098-9A68-86D269AE5FB0}" type="pres">
      <dgm:prSet presAssocID="{849A73F7-F9C4-48E4-8C06-F752CC4B5908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56150AC-CDE2-4F14-B2F2-B657152C23E4}" type="pres">
      <dgm:prSet presAssocID="{9CBDDFA6-8784-4212-9FEB-8588175E6072}" presName="arrowWedge1" presStyleLbl="fgSibTrans2D1" presStyleIdx="0" presStyleCnt="4" custScaleX="112121" custScaleY="116590" custLinFactNeighborX="3020" custLinFactNeighborY="-209"/>
      <dgm:spPr/>
    </dgm:pt>
    <dgm:pt modelId="{20CB9736-23DB-497B-B4DC-F4ABF4F8EB49}" type="pres">
      <dgm:prSet presAssocID="{F14F55AE-C731-4FF5-B4AF-060F94FF1485}" presName="arrowWedge2" presStyleLbl="fgSibTrans2D1" presStyleIdx="1" presStyleCnt="4" custScaleX="110278" custScaleY="112765" custLinFactNeighborX="4433" custLinFactNeighborY="565"/>
      <dgm:spPr/>
    </dgm:pt>
    <dgm:pt modelId="{3FE40181-E441-4D54-8D7C-66DFD9CD2843}" type="pres">
      <dgm:prSet presAssocID="{24CE7D84-E20C-4682-A747-9378C619A329}" presName="arrowWedge3" presStyleLbl="fgSibTrans2D1" presStyleIdx="2" presStyleCnt="4" custScaleX="109549" custScaleY="118527" custLinFactNeighborX="-2844" custLinFactNeighborY="-2918"/>
      <dgm:spPr/>
    </dgm:pt>
    <dgm:pt modelId="{D6A34050-6667-4298-8724-9310623BB64B}" type="pres">
      <dgm:prSet presAssocID="{DE205977-E644-45DC-AA8F-6BBB4741FE44}" presName="arrowWedge4" presStyleLbl="fgSibTrans2D1" presStyleIdx="3" presStyleCnt="4" custScaleX="112302" custScaleY="113349" custLinFactNeighborX="-3911" custLinFactNeighborY="-4708"/>
      <dgm:spPr/>
    </dgm:pt>
  </dgm:ptLst>
  <dgm:cxnLst>
    <dgm:cxn modelId="{7C243E10-4848-445E-8443-62A2FFC676C3}" type="presOf" srcId="{52C5C202-3F43-4E9A-A7D8-E41DF7B74245}" destId="{D650C9A4-6B49-4AAC-A812-074025032EB5}" srcOrd="0" destOrd="0" presId="urn:microsoft.com/office/officeart/2005/8/layout/cycle8"/>
    <dgm:cxn modelId="{828D5D19-E6D4-4E03-8628-42B4E27E9BAF}" srcId="{849A73F7-F9C4-48E4-8C06-F752CC4B5908}" destId="{7A11C568-A3A1-4C6B-9F22-6778F108328C}" srcOrd="1" destOrd="0" parTransId="{45826E13-CC96-4E62-8851-E4AC75111943}" sibTransId="{F14F55AE-C731-4FF5-B4AF-060F94FF1485}"/>
    <dgm:cxn modelId="{1FCF5C1C-196A-4267-AE08-77CFC2993319}" type="presOf" srcId="{849A73F7-F9C4-48E4-8C06-F752CC4B5908}" destId="{4E909FE3-0CED-412F-8534-4F2418AA5ADC}" srcOrd="0" destOrd="0" presId="urn:microsoft.com/office/officeart/2005/8/layout/cycle8"/>
    <dgm:cxn modelId="{FB13951F-5136-4B2D-A2E6-0C244E6B6A75}" type="presOf" srcId="{0A20485F-6DD1-4F90-BCD1-0E79F9119025}" destId="{C22392C7-472A-46A1-8AAA-EA2338DE8C58}" srcOrd="0" destOrd="0" presId="urn:microsoft.com/office/officeart/2005/8/layout/cycle8"/>
    <dgm:cxn modelId="{2B7A9F5B-BFDD-461C-8956-D4D33C1E876A}" type="presOf" srcId="{7A11C568-A3A1-4C6B-9F22-6778F108328C}" destId="{388553B1-8AF2-401A-823A-0493DE536C39}" srcOrd="1" destOrd="0" presId="urn:microsoft.com/office/officeart/2005/8/layout/cycle8"/>
    <dgm:cxn modelId="{6ED16B91-DA29-4F73-9CAE-CAB7430788A8}" srcId="{849A73F7-F9C4-48E4-8C06-F752CC4B5908}" destId="{D325F5C6-3B4F-4884-A5C5-4F3D41942677}" srcOrd="0" destOrd="0" parTransId="{82675D01-1BC6-4930-A26E-12AD76B89C71}" sibTransId="{9CBDDFA6-8784-4212-9FEB-8588175E6072}"/>
    <dgm:cxn modelId="{7FA9ED98-E80E-4159-8A57-911EEEAF44D9}" srcId="{849A73F7-F9C4-48E4-8C06-F752CC4B5908}" destId="{52C5C202-3F43-4E9A-A7D8-E41DF7B74245}" srcOrd="3" destOrd="0" parTransId="{03BEDA44-2B7B-4992-8DFF-3FDE9AC9CA9A}" sibTransId="{DE205977-E644-45DC-AA8F-6BBB4741FE44}"/>
    <dgm:cxn modelId="{9ABDF498-83DC-413A-A2DB-D87830778414}" type="presOf" srcId="{D325F5C6-3B4F-4884-A5C5-4F3D41942677}" destId="{0B4192C1-CEFB-4136-8D28-68665470C56A}" srcOrd="1" destOrd="0" presId="urn:microsoft.com/office/officeart/2005/8/layout/cycle8"/>
    <dgm:cxn modelId="{03CCCA9C-E0AD-4E9D-8053-E56065D43352}" type="presOf" srcId="{D325F5C6-3B4F-4884-A5C5-4F3D41942677}" destId="{E1789F50-18F5-4C11-8882-DCDD912D8356}" srcOrd="0" destOrd="0" presId="urn:microsoft.com/office/officeart/2005/8/layout/cycle8"/>
    <dgm:cxn modelId="{02C0A8A4-2295-4B30-8E56-95842DC2778C}" type="presOf" srcId="{0A20485F-6DD1-4F90-BCD1-0E79F9119025}" destId="{DD9ABF92-9331-4D88-88D3-C6258606AB17}" srcOrd="1" destOrd="0" presId="urn:microsoft.com/office/officeart/2005/8/layout/cycle8"/>
    <dgm:cxn modelId="{22FE14CC-71D3-43E1-9A12-F13D16009729}" srcId="{849A73F7-F9C4-48E4-8C06-F752CC4B5908}" destId="{0A20485F-6DD1-4F90-BCD1-0E79F9119025}" srcOrd="2" destOrd="0" parTransId="{922D2C9B-D926-4BEF-B365-9246788E8A18}" sibTransId="{24CE7D84-E20C-4682-A747-9378C619A329}"/>
    <dgm:cxn modelId="{028D0ACD-B32B-4FE3-B94A-DBBAE07CE2EB}" type="presOf" srcId="{52C5C202-3F43-4E9A-A7D8-E41DF7B74245}" destId="{17989C89-0926-4098-9A68-86D269AE5FB0}" srcOrd="1" destOrd="0" presId="urn:microsoft.com/office/officeart/2005/8/layout/cycle8"/>
    <dgm:cxn modelId="{085167D4-761B-4E05-A59B-13E87769DC9D}" type="presOf" srcId="{7A11C568-A3A1-4C6B-9F22-6778F108328C}" destId="{35622202-4518-46E6-9450-310734652FFF}" srcOrd="0" destOrd="0" presId="urn:microsoft.com/office/officeart/2005/8/layout/cycle8"/>
    <dgm:cxn modelId="{0512835F-4908-4FCC-9744-A273FF863D9C}" type="presParOf" srcId="{4E909FE3-0CED-412F-8534-4F2418AA5ADC}" destId="{E1789F50-18F5-4C11-8882-DCDD912D8356}" srcOrd="0" destOrd="0" presId="urn:microsoft.com/office/officeart/2005/8/layout/cycle8"/>
    <dgm:cxn modelId="{18D1F2B2-9E56-4FB2-93BD-6295AC5E9EBA}" type="presParOf" srcId="{4E909FE3-0CED-412F-8534-4F2418AA5ADC}" destId="{2BF2BF37-F78C-4A89-B851-FA71EE0B8391}" srcOrd="1" destOrd="0" presId="urn:microsoft.com/office/officeart/2005/8/layout/cycle8"/>
    <dgm:cxn modelId="{DC43C87C-03E1-4843-A0CE-D6F028A71525}" type="presParOf" srcId="{4E909FE3-0CED-412F-8534-4F2418AA5ADC}" destId="{0841E2BE-C92D-4615-AA86-E722B46509A7}" srcOrd="2" destOrd="0" presId="urn:microsoft.com/office/officeart/2005/8/layout/cycle8"/>
    <dgm:cxn modelId="{D4A0366D-079E-4A65-88BC-1F142D9D2979}" type="presParOf" srcId="{4E909FE3-0CED-412F-8534-4F2418AA5ADC}" destId="{0B4192C1-CEFB-4136-8D28-68665470C56A}" srcOrd="3" destOrd="0" presId="urn:microsoft.com/office/officeart/2005/8/layout/cycle8"/>
    <dgm:cxn modelId="{C07F2C37-3E56-4633-A949-DFF4C0C51FFE}" type="presParOf" srcId="{4E909FE3-0CED-412F-8534-4F2418AA5ADC}" destId="{35622202-4518-46E6-9450-310734652FFF}" srcOrd="4" destOrd="0" presId="urn:microsoft.com/office/officeart/2005/8/layout/cycle8"/>
    <dgm:cxn modelId="{E7653135-0EC9-4823-90C2-214DAF18D1F7}" type="presParOf" srcId="{4E909FE3-0CED-412F-8534-4F2418AA5ADC}" destId="{8F3B4438-D312-425E-8AB0-52FB73EC42F1}" srcOrd="5" destOrd="0" presId="urn:microsoft.com/office/officeart/2005/8/layout/cycle8"/>
    <dgm:cxn modelId="{91973B12-0104-456A-A00C-042F03111997}" type="presParOf" srcId="{4E909FE3-0CED-412F-8534-4F2418AA5ADC}" destId="{0ED46D7A-F766-4BD8-924D-02040B29F904}" srcOrd="6" destOrd="0" presId="urn:microsoft.com/office/officeart/2005/8/layout/cycle8"/>
    <dgm:cxn modelId="{A1D9621F-A11A-4BCD-ADC3-711E81EA56EE}" type="presParOf" srcId="{4E909FE3-0CED-412F-8534-4F2418AA5ADC}" destId="{388553B1-8AF2-401A-823A-0493DE536C39}" srcOrd="7" destOrd="0" presId="urn:microsoft.com/office/officeart/2005/8/layout/cycle8"/>
    <dgm:cxn modelId="{A3DC7E2D-8B1E-4056-AD29-8888FBB5CB5B}" type="presParOf" srcId="{4E909FE3-0CED-412F-8534-4F2418AA5ADC}" destId="{C22392C7-472A-46A1-8AAA-EA2338DE8C58}" srcOrd="8" destOrd="0" presId="urn:microsoft.com/office/officeart/2005/8/layout/cycle8"/>
    <dgm:cxn modelId="{4771EF84-BE72-43BF-B3AF-1FDF235F0778}" type="presParOf" srcId="{4E909FE3-0CED-412F-8534-4F2418AA5ADC}" destId="{D7C681F6-DDC6-4FA8-A989-138A0BA70C0B}" srcOrd="9" destOrd="0" presId="urn:microsoft.com/office/officeart/2005/8/layout/cycle8"/>
    <dgm:cxn modelId="{9D6CAF1C-8AC8-4C03-93A2-A6BE244281D0}" type="presParOf" srcId="{4E909FE3-0CED-412F-8534-4F2418AA5ADC}" destId="{3220AD42-9BFC-42F4-AEDF-F62B076FBA67}" srcOrd="10" destOrd="0" presId="urn:microsoft.com/office/officeart/2005/8/layout/cycle8"/>
    <dgm:cxn modelId="{1F6A6E95-3677-4219-9F51-567B12457694}" type="presParOf" srcId="{4E909FE3-0CED-412F-8534-4F2418AA5ADC}" destId="{DD9ABF92-9331-4D88-88D3-C6258606AB17}" srcOrd="11" destOrd="0" presId="urn:microsoft.com/office/officeart/2005/8/layout/cycle8"/>
    <dgm:cxn modelId="{02BE2A55-3D4B-4B55-8FB0-5DD5904B4AA6}" type="presParOf" srcId="{4E909FE3-0CED-412F-8534-4F2418AA5ADC}" destId="{D650C9A4-6B49-4AAC-A812-074025032EB5}" srcOrd="12" destOrd="0" presId="urn:microsoft.com/office/officeart/2005/8/layout/cycle8"/>
    <dgm:cxn modelId="{492E0956-2093-4759-B8F1-E48B2D45FF4F}" type="presParOf" srcId="{4E909FE3-0CED-412F-8534-4F2418AA5ADC}" destId="{CE72AA0C-AB55-4431-BB8D-897838E61681}" srcOrd="13" destOrd="0" presId="urn:microsoft.com/office/officeart/2005/8/layout/cycle8"/>
    <dgm:cxn modelId="{5AD30B6F-1EE1-4D24-9BB4-AEF00DC0336F}" type="presParOf" srcId="{4E909FE3-0CED-412F-8534-4F2418AA5ADC}" destId="{04E0EC3E-C4C9-491F-82F2-EE0AFAC4A849}" srcOrd="14" destOrd="0" presId="urn:microsoft.com/office/officeart/2005/8/layout/cycle8"/>
    <dgm:cxn modelId="{5C5EA3DF-5784-482E-9986-D58A6E705DC6}" type="presParOf" srcId="{4E909FE3-0CED-412F-8534-4F2418AA5ADC}" destId="{17989C89-0926-4098-9A68-86D269AE5FB0}" srcOrd="15" destOrd="0" presId="urn:microsoft.com/office/officeart/2005/8/layout/cycle8"/>
    <dgm:cxn modelId="{A33169C9-1FE8-4579-B492-3AA13B5684FD}" type="presParOf" srcId="{4E909FE3-0CED-412F-8534-4F2418AA5ADC}" destId="{456150AC-CDE2-4F14-B2F2-B657152C23E4}" srcOrd="16" destOrd="0" presId="urn:microsoft.com/office/officeart/2005/8/layout/cycle8"/>
    <dgm:cxn modelId="{CECA88FD-E318-466F-A2E5-36024EA88BBB}" type="presParOf" srcId="{4E909FE3-0CED-412F-8534-4F2418AA5ADC}" destId="{20CB9736-23DB-497B-B4DC-F4ABF4F8EB49}" srcOrd="17" destOrd="0" presId="urn:microsoft.com/office/officeart/2005/8/layout/cycle8"/>
    <dgm:cxn modelId="{EF1EF93A-8A68-4EF9-8FF8-C339DDFA8522}" type="presParOf" srcId="{4E909FE3-0CED-412F-8534-4F2418AA5ADC}" destId="{3FE40181-E441-4D54-8D7C-66DFD9CD2843}" srcOrd="18" destOrd="0" presId="urn:microsoft.com/office/officeart/2005/8/layout/cycle8"/>
    <dgm:cxn modelId="{DCDA6138-C58F-4DE8-907C-93EA929561E2}" type="presParOf" srcId="{4E909FE3-0CED-412F-8534-4F2418AA5ADC}" destId="{D6A34050-6667-4298-8724-9310623BB64B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1741E-6A27-4728-9CB2-65C64761236E}">
      <dsp:nvSpPr>
        <dsp:cNvPr id="0" name=""/>
        <dsp:cNvSpPr/>
      </dsp:nvSpPr>
      <dsp:spPr>
        <a:xfrm>
          <a:off x="3765206" y="-40111"/>
          <a:ext cx="1293989" cy="6968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>
                  <a:lumMod val="85000"/>
                </a:schemeClr>
              </a:solidFill>
            </a:rPr>
            <a:t>Understanding of technical subject matter</a:t>
          </a:r>
        </a:p>
      </dsp:txBody>
      <dsp:txXfrm>
        <a:off x="3799224" y="-6093"/>
        <a:ext cx="1225953" cy="628823"/>
      </dsp:txXfrm>
    </dsp:sp>
    <dsp:sp modelId="{6074F8EA-753D-4137-9B9A-01840E57E502}">
      <dsp:nvSpPr>
        <dsp:cNvPr id="0" name=""/>
        <dsp:cNvSpPr/>
      </dsp:nvSpPr>
      <dsp:spPr>
        <a:xfrm>
          <a:off x="1674265" y="270132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3388935" y="121104"/>
              </a:moveTo>
              <a:arcTo wR="2604043" hR="2604043" stAng="17252549" swAng="54392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EDC82-E767-4D53-865C-A6D1B8357E5F}">
      <dsp:nvSpPr>
        <dsp:cNvPr id="0" name=""/>
        <dsp:cNvSpPr/>
      </dsp:nvSpPr>
      <dsp:spPr>
        <a:xfrm>
          <a:off x="5448364" y="51095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1600000"/>
                <a:satOff val="-5556"/>
                <a:lumOff val="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1600000"/>
                <a:satOff val="-5556"/>
                <a:lumOff val="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1600000"/>
                <a:satOff val="-5556"/>
                <a:lumOff val="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Patent search skills</a:t>
          </a:r>
        </a:p>
      </dsp:txBody>
      <dsp:txXfrm>
        <a:off x="5478906" y="541497"/>
        <a:ext cx="901469" cy="564575"/>
      </dsp:txXfrm>
    </dsp:sp>
    <dsp:sp modelId="{F8D91BD0-7661-405A-A10C-DEA9E6904511}">
      <dsp:nvSpPr>
        <dsp:cNvPr id="0" name=""/>
        <dsp:cNvSpPr/>
      </dsp:nvSpPr>
      <dsp:spPr>
        <a:xfrm>
          <a:off x="1840184" y="373371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451658" y="769006"/>
              </a:moveTo>
              <a:arcTo wR="2604043" hR="2604043" stAng="18911742" swAng="1056975"/>
            </a:path>
          </a:pathLst>
        </a:custGeom>
        <a:noFill/>
        <a:ln w="9525" cap="flat" cmpd="sng" algn="ctr">
          <a:solidFill>
            <a:schemeClr val="accent2">
              <a:hueOff val="-1600000"/>
              <a:satOff val="-5556"/>
              <a:lumOff val="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D95A1-B4F0-4FCB-AD58-0981AAA65710}">
      <dsp:nvSpPr>
        <dsp:cNvPr id="0" name=""/>
        <dsp:cNvSpPr/>
      </dsp:nvSpPr>
      <dsp:spPr>
        <a:xfrm>
          <a:off x="6407517" y="1794838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3200000"/>
                <a:satOff val="-11112"/>
                <a:lumOff val="1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3200000"/>
                <a:satOff val="-11112"/>
                <a:lumOff val="1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3200000"/>
                <a:satOff val="-11112"/>
                <a:lumOff val="1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Search and analysis tools</a:t>
          </a:r>
        </a:p>
      </dsp:txBody>
      <dsp:txXfrm>
        <a:off x="6438059" y="1825380"/>
        <a:ext cx="901469" cy="564575"/>
      </dsp:txXfrm>
    </dsp:sp>
    <dsp:sp modelId="{B96C1D29-0DD1-419F-8449-018688903EA9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5163051" y="2121843"/>
              </a:moveTo>
              <a:arcTo wR="2604043" hR="2604043" stAng="20959725" swAng="1280551"/>
            </a:path>
          </a:pathLst>
        </a:custGeom>
        <a:noFill/>
        <a:ln w="9525" cap="flat" cmpd="sng" algn="ctr">
          <a:solidFill>
            <a:schemeClr val="accent2">
              <a:hueOff val="-3200000"/>
              <a:satOff val="-11112"/>
              <a:lumOff val="1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77A3C-0903-4FE6-B289-492413AACEFC}">
      <dsp:nvSpPr>
        <dsp:cNvPr id="0" name=""/>
        <dsp:cNvSpPr/>
      </dsp:nvSpPr>
      <dsp:spPr>
        <a:xfrm>
          <a:off x="6407517" y="340422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4800000"/>
                <a:satOff val="-16668"/>
                <a:lumOff val="2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4800000"/>
                <a:satOff val="-16668"/>
                <a:lumOff val="2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4800000"/>
                <a:satOff val="-16668"/>
                <a:lumOff val="2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Synthesis skills</a:t>
          </a:r>
        </a:p>
      </dsp:txBody>
      <dsp:txXfrm>
        <a:off x="6438059" y="3434767"/>
        <a:ext cx="901469" cy="564575"/>
      </dsp:txXfrm>
    </dsp:sp>
    <dsp:sp modelId="{AA5962EA-E317-4EAD-A22C-BD1356A9720C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952569" y="3728972"/>
              </a:moveTo>
              <a:arcTo wR="2604043" hR="2604043" stAng="1535647" swAng="1066035"/>
            </a:path>
          </a:pathLst>
        </a:custGeom>
        <a:noFill/>
        <a:ln w="9525" cap="flat" cmpd="sng" algn="ctr">
          <a:solidFill>
            <a:schemeClr val="accent2">
              <a:hueOff val="-4800000"/>
              <a:satOff val="-16668"/>
              <a:lumOff val="2000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B77DF-883D-45DC-96F8-05772EFD2246}">
      <dsp:nvSpPr>
        <dsp:cNvPr id="0" name=""/>
        <dsp:cNvSpPr/>
      </dsp:nvSpPr>
      <dsp:spPr>
        <a:xfrm>
          <a:off x="5461543" y="4706247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6400000"/>
                <a:satOff val="-22224"/>
                <a:lumOff val="2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6400000"/>
                <a:satOff val="-22224"/>
                <a:lumOff val="2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6400000"/>
                <a:satOff val="-22224"/>
                <a:lumOff val="2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Attention to detail</a:t>
          </a:r>
        </a:p>
      </dsp:txBody>
      <dsp:txXfrm>
        <a:off x="5492085" y="4736789"/>
        <a:ext cx="901469" cy="564575"/>
      </dsp:txXfrm>
    </dsp:sp>
    <dsp:sp modelId="{1BE0FDBB-5127-4178-8F06-02EA508C3602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3648793" y="4989318"/>
              </a:moveTo>
              <a:arcTo wR="2604043" hR="2604043" stAng="3980796" swAng="649855"/>
            </a:path>
          </a:pathLst>
        </a:custGeom>
        <a:noFill/>
        <a:ln w="9525" cap="flat" cmpd="sng" algn="ctr">
          <a:solidFill>
            <a:schemeClr val="accent2">
              <a:hueOff val="-6400000"/>
              <a:satOff val="-22224"/>
              <a:lumOff val="2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5074-B35D-416F-A7F9-565754B4EC43}">
      <dsp:nvSpPr>
        <dsp:cNvPr id="0" name=""/>
        <dsp:cNvSpPr/>
      </dsp:nvSpPr>
      <dsp:spPr>
        <a:xfrm>
          <a:off x="3839174" y="5150178"/>
          <a:ext cx="1146054" cy="732453"/>
        </a:xfrm>
        <a:prstGeom prst="roundRect">
          <a:avLst/>
        </a:prstGeom>
        <a:gradFill rotWithShape="0">
          <a:gsLst>
            <a:gs pos="0">
              <a:schemeClr val="accent2">
                <a:hueOff val="-8000001"/>
                <a:satOff val="-27779"/>
                <a:lumOff val="3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8000001"/>
                <a:satOff val="-27779"/>
                <a:lumOff val="3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8000001"/>
                <a:satOff val="-27779"/>
                <a:lumOff val="3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Communication skills</a:t>
          </a:r>
        </a:p>
      </dsp:txBody>
      <dsp:txXfrm>
        <a:off x="3874929" y="5185933"/>
        <a:ext cx="1074544" cy="660943"/>
      </dsp:txXfrm>
    </dsp:sp>
    <dsp:sp modelId="{ACDF0160-D94B-4A3A-9974-8BB2DCF6CDEB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2026125" y="5143147"/>
              </a:moveTo>
              <a:arcTo wR="2604043" hR="2604043" stAng="6169349" swAng="649855"/>
            </a:path>
          </a:pathLst>
        </a:custGeom>
        <a:noFill/>
        <a:ln w="9525" cap="flat" cmpd="sng" algn="ctr">
          <a:solidFill>
            <a:schemeClr val="accent2">
              <a:hueOff val="-8000001"/>
              <a:satOff val="-27779"/>
              <a:lumOff val="3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F0F69-155A-47E0-843A-3A14FE7B9151}">
      <dsp:nvSpPr>
        <dsp:cNvPr id="0" name=""/>
        <dsp:cNvSpPr/>
      </dsp:nvSpPr>
      <dsp:spPr>
        <a:xfrm>
          <a:off x="2400306" y="4706247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9600000"/>
                <a:satOff val="-33335"/>
                <a:lumOff val="40001"/>
                <a:alphaOff val="0"/>
                <a:shade val="51000"/>
                <a:satMod val="130000"/>
              </a:schemeClr>
            </a:gs>
            <a:gs pos="80000">
              <a:schemeClr val="accent2">
                <a:hueOff val="-9600000"/>
                <a:satOff val="-33335"/>
                <a:lumOff val="40001"/>
                <a:alphaOff val="0"/>
                <a:shade val="93000"/>
                <a:satMod val="130000"/>
              </a:schemeClr>
            </a:gs>
            <a:gs pos="100000">
              <a:schemeClr val="accent2">
                <a:hueOff val="-9600000"/>
                <a:satOff val="-33335"/>
                <a:lumOff val="400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Knowledge of IP system/IP Rights</a:t>
          </a:r>
        </a:p>
      </dsp:txBody>
      <dsp:txXfrm>
        <a:off x="2430848" y="4736789"/>
        <a:ext cx="901469" cy="564575"/>
      </dsp:txXfrm>
    </dsp:sp>
    <dsp:sp modelId="{25D35803-49D2-4D04-A61D-2DA7771B1BE2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710805" y="4391972"/>
              </a:moveTo>
              <a:arcTo wR="2604043" hR="2604043" stAng="8198319" swAng="1066035"/>
            </a:path>
          </a:pathLst>
        </a:custGeom>
        <a:noFill/>
        <a:ln w="9525" cap="flat" cmpd="sng" algn="ctr">
          <a:solidFill>
            <a:schemeClr val="accent2">
              <a:hueOff val="-9600000"/>
              <a:satOff val="-33335"/>
              <a:lumOff val="40001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03875-FDF1-4B86-9B21-CBB9CCCFEBD5}">
      <dsp:nvSpPr>
        <dsp:cNvPr id="0" name=""/>
        <dsp:cNvSpPr/>
      </dsp:nvSpPr>
      <dsp:spPr>
        <a:xfrm>
          <a:off x="1454332" y="340422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11200000"/>
                <a:satOff val="-38891"/>
                <a:lumOff val="4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11200000"/>
                <a:satOff val="-38891"/>
                <a:lumOff val="4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11200000"/>
                <a:satOff val="-38891"/>
                <a:lumOff val="4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Awareness raising about what analytics can provide</a:t>
          </a:r>
        </a:p>
      </dsp:txBody>
      <dsp:txXfrm>
        <a:off x="1484874" y="3434767"/>
        <a:ext cx="901469" cy="564575"/>
      </dsp:txXfrm>
    </dsp:sp>
    <dsp:sp modelId="{298A060C-AE80-4C28-89A4-B80E3434BFB0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5192" y="3087079"/>
              </a:moveTo>
              <a:arcTo wR="2604043" hR="2604043" stAng="10158602" swAng="1168635"/>
            </a:path>
          </a:pathLst>
        </a:custGeom>
        <a:noFill/>
        <a:ln w="9525" cap="flat" cmpd="sng" algn="ctr">
          <a:solidFill>
            <a:schemeClr val="accent2">
              <a:hueOff val="-11200000"/>
              <a:satOff val="-38891"/>
              <a:lumOff val="4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0FC7F-03EB-459C-AF9D-E5B1C6A4C146}">
      <dsp:nvSpPr>
        <dsp:cNvPr id="0" name=""/>
        <dsp:cNvSpPr/>
      </dsp:nvSpPr>
      <dsp:spPr>
        <a:xfrm>
          <a:off x="1342897" y="1709663"/>
          <a:ext cx="1185422" cy="796007"/>
        </a:xfrm>
        <a:prstGeom prst="roundRect">
          <a:avLst/>
        </a:prstGeom>
        <a:gradFill rotWithShape="0">
          <a:gsLst>
            <a:gs pos="0">
              <a:schemeClr val="accent2">
                <a:hueOff val="-12800000"/>
                <a:satOff val="-44447"/>
                <a:lumOff val="5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12800000"/>
                <a:satOff val="-44447"/>
                <a:lumOff val="5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12800000"/>
                <a:satOff val="-44447"/>
                <a:lumOff val="5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Understanding of business needs/needs assessment</a:t>
          </a:r>
        </a:p>
      </dsp:txBody>
      <dsp:txXfrm>
        <a:off x="1381755" y="1748521"/>
        <a:ext cx="1107706" cy="718291"/>
      </dsp:txXfrm>
    </dsp:sp>
    <dsp:sp modelId="{58526CBC-C834-496E-BA55-108D32FDA1DB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297377" y="1395601"/>
              </a:moveTo>
              <a:arcTo wR="2604043" hR="2604043" stAng="12458979" swAng="840716"/>
            </a:path>
          </a:pathLst>
        </a:custGeom>
        <a:noFill/>
        <a:ln w="9525" cap="flat" cmpd="sng" algn="ctr">
          <a:solidFill>
            <a:schemeClr val="accent2">
              <a:hueOff val="-12800000"/>
              <a:satOff val="-44447"/>
              <a:lumOff val="5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6FA18A-4EC8-4DC6-B6BF-83E2C7FCBF93}">
      <dsp:nvSpPr>
        <dsp:cNvPr id="0" name=""/>
        <dsp:cNvSpPr/>
      </dsp:nvSpPr>
      <dsp:spPr>
        <a:xfrm>
          <a:off x="2248617" y="434752"/>
          <a:ext cx="1265930" cy="741788"/>
        </a:xfrm>
        <a:prstGeom prst="roundRect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60001"/>
                <a:alphaOff val="0"/>
                <a:shade val="51000"/>
                <a:satMod val="130000"/>
              </a:schemeClr>
            </a:gs>
            <a:gs pos="80000">
              <a:schemeClr val="accent2">
                <a:hueOff val="-14400000"/>
                <a:satOff val="-50003"/>
                <a:lumOff val="60001"/>
                <a:alphaOff val="0"/>
                <a:shade val="93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600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Translation of complex data into meaningful visualizations</a:t>
          </a:r>
        </a:p>
      </dsp:txBody>
      <dsp:txXfrm>
        <a:off x="2284828" y="470963"/>
        <a:ext cx="1193508" cy="669366"/>
      </dsp:txXfrm>
    </dsp:sp>
    <dsp:sp modelId="{E4693A49-0C2C-4F26-A1DC-F8579BB1601C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1708855" y="158705"/>
              </a:moveTo>
              <a:arcTo wR="2604043" hR="2604043" stAng="14993601" swAng="339757"/>
            </a:path>
          </a:pathLst>
        </a:custGeom>
        <a:noFill/>
        <a:ln w="9525" cap="flat" cmpd="sng" algn="ctr">
          <a:solidFill>
            <a:schemeClr val="accent2">
              <a:hueOff val="-14400000"/>
              <a:satOff val="-50003"/>
              <a:lumOff val="60001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8F002-5190-4437-B180-6E1A624F7B44}">
      <dsp:nvSpPr>
        <dsp:cNvPr id="0" name=""/>
        <dsp:cNvSpPr/>
      </dsp:nvSpPr>
      <dsp:spPr>
        <a:xfrm>
          <a:off x="1180536" y="3322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Cooperation partner</a:t>
          </a:r>
        </a:p>
      </dsp:txBody>
      <dsp:txXfrm>
        <a:off x="1196465" y="19251"/>
        <a:ext cx="2143573" cy="511999"/>
      </dsp:txXfrm>
    </dsp:sp>
    <dsp:sp modelId="{8868D868-6231-4A16-9686-547008513F8B}">
      <dsp:nvSpPr>
        <dsp:cNvPr id="0" name=""/>
        <dsp:cNvSpPr/>
      </dsp:nvSpPr>
      <dsp:spPr>
        <a:xfrm rot="5400000">
          <a:off x="2166278" y="560777"/>
          <a:ext cx="203946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194830" y="581172"/>
        <a:ext cx="146842" cy="142762"/>
      </dsp:txXfrm>
    </dsp:sp>
    <dsp:sp modelId="{1A398F10-B962-40B9-93CF-DB543ECE4411}">
      <dsp:nvSpPr>
        <dsp:cNvPr id="0" name=""/>
        <dsp:cNvSpPr/>
      </dsp:nvSpPr>
      <dsp:spPr>
        <a:xfrm>
          <a:off x="1180536" y="819109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542838"/>
                <a:satOff val="1866"/>
                <a:lumOff val="-8954"/>
                <a:alphaOff val="0"/>
                <a:shade val="51000"/>
                <a:satMod val="130000"/>
              </a:schemeClr>
            </a:gs>
            <a:gs pos="80000">
              <a:schemeClr val="accent5">
                <a:hueOff val="542838"/>
                <a:satOff val="1866"/>
                <a:lumOff val="-8954"/>
                <a:alphaOff val="0"/>
                <a:shade val="93000"/>
                <a:satMod val="130000"/>
              </a:schemeClr>
            </a:gs>
            <a:gs pos="100000">
              <a:schemeClr val="accent5">
                <a:hueOff val="542838"/>
                <a:satOff val="1866"/>
                <a:lumOff val="-89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Identifying the topic</a:t>
          </a:r>
        </a:p>
      </dsp:txBody>
      <dsp:txXfrm>
        <a:off x="1196465" y="835038"/>
        <a:ext cx="2143573" cy="511999"/>
      </dsp:txXfrm>
    </dsp:sp>
    <dsp:sp modelId="{A49541E2-7B19-422A-8F4B-C539057350CA}">
      <dsp:nvSpPr>
        <dsp:cNvPr id="0" name=""/>
        <dsp:cNvSpPr/>
      </dsp:nvSpPr>
      <dsp:spPr>
        <a:xfrm rot="5400000">
          <a:off x="2166278" y="1376563"/>
          <a:ext cx="203946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51405"/>
            <a:satOff val="2239"/>
            <a:lumOff val="-10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194830" y="1396958"/>
        <a:ext cx="146842" cy="142762"/>
      </dsp:txXfrm>
    </dsp:sp>
    <dsp:sp modelId="{FEEF1556-E8F3-434B-BD37-E062EC75FEAB}">
      <dsp:nvSpPr>
        <dsp:cNvPr id="0" name=""/>
        <dsp:cNvSpPr/>
      </dsp:nvSpPr>
      <dsp:spPr>
        <a:xfrm>
          <a:off x="1180536" y="1634896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085675"/>
                <a:satOff val="3732"/>
                <a:lumOff val="-17909"/>
                <a:alphaOff val="0"/>
                <a:shade val="51000"/>
                <a:satMod val="130000"/>
              </a:schemeClr>
            </a:gs>
            <a:gs pos="80000">
              <a:schemeClr val="accent5">
                <a:hueOff val="1085675"/>
                <a:satOff val="3732"/>
                <a:lumOff val="-17909"/>
                <a:alphaOff val="0"/>
                <a:shade val="93000"/>
                <a:satMod val="130000"/>
              </a:schemeClr>
            </a:gs>
            <a:gs pos="100000">
              <a:schemeClr val="accent5">
                <a:hueOff val="1085675"/>
                <a:satOff val="3732"/>
                <a:lumOff val="-1790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Terms of Reference</a:t>
          </a:r>
        </a:p>
      </dsp:txBody>
      <dsp:txXfrm>
        <a:off x="1196465" y="1650825"/>
        <a:ext cx="2143573" cy="511999"/>
      </dsp:txXfrm>
    </dsp:sp>
    <dsp:sp modelId="{9F899939-B689-4B44-97FA-0120EE2DEE8C}">
      <dsp:nvSpPr>
        <dsp:cNvPr id="0" name=""/>
        <dsp:cNvSpPr/>
      </dsp:nvSpPr>
      <dsp:spPr>
        <a:xfrm rot="5400000">
          <a:off x="2166278" y="2192350"/>
          <a:ext cx="203946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02810"/>
            <a:satOff val="4478"/>
            <a:lumOff val="-214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194830" y="2212745"/>
        <a:ext cx="146842" cy="142762"/>
      </dsp:txXfrm>
    </dsp:sp>
    <dsp:sp modelId="{BE1F52C9-EE49-4B65-A87F-3647BFD9FCC2}">
      <dsp:nvSpPr>
        <dsp:cNvPr id="0" name=""/>
        <dsp:cNvSpPr/>
      </dsp:nvSpPr>
      <dsp:spPr>
        <a:xfrm>
          <a:off x="1180536" y="2450683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628513"/>
                <a:satOff val="5598"/>
                <a:lumOff val="-26863"/>
                <a:alphaOff val="0"/>
                <a:shade val="51000"/>
                <a:satMod val="130000"/>
              </a:schemeClr>
            </a:gs>
            <a:gs pos="80000">
              <a:schemeClr val="accent5">
                <a:hueOff val="1628513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3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Procurement</a:t>
          </a:r>
        </a:p>
      </dsp:txBody>
      <dsp:txXfrm>
        <a:off x="1196465" y="2466612"/>
        <a:ext cx="2143573" cy="511999"/>
      </dsp:txXfrm>
    </dsp:sp>
    <dsp:sp modelId="{836E4470-8EDA-413D-BC3C-2F829992E97A}">
      <dsp:nvSpPr>
        <dsp:cNvPr id="0" name=""/>
        <dsp:cNvSpPr/>
      </dsp:nvSpPr>
      <dsp:spPr>
        <a:xfrm rot="5400000">
          <a:off x="2166278" y="3008137"/>
          <a:ext cx="203946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954216"/>
            <a:satOff val="6718"/>
            <a:lumOff val="-322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194830" y="3028532"/>
        <a:ext cx="146842" cy="142762"/>
      </dsp:txXfrm>
    </dsp:sp>
    <dsp:sp modelId="{6AB65834-EF52-4B95-86F2-28D7D28E0BE4}">
      <dsp:nvSpPr>
        <dsp:cNvPr id="0" name=""/>
        <dsp:cNvSpPr/>
      </dsp:nvSpPr>
      <dsp:spPr>
        <a:xfrm>
          <a:off x="1180536" y="3266469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171351"/>
                <a:satOff val="7464"/>
                <a:lumOff val="-35817"/>
                <a:alphaOff val="0"/>
                <a:shade val="51000"/>
                <a:satMod val="130000"/>
              </a:schemeClr>
            </a:gs>
            <a:gs pos="80000">
              <a:schemeClr val="accent5">
                <a:hueOff val="2171351"/>
                <a:satOff val="7464"/>
                <a:lumOff val="-35817"/>
                <a:alphaOff val="0"/>
                <a:shade val="93000"/>
                <a:satMod val="130000"/>
              </a:schemeClr>
            </a:gs>
            <a:gs pos="100000">
              <a:schemeClr val="accent5">
                <a:hueOff val="2171351"/>
                <a:satOff val="7464"/>
                <a:lumOff val="-358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Preparation of the Report</a:t>
          </a:r>
          <a:endParaRPr lang="en-US" sz="1600" b="1" i="0" kern="1200" baseline="0" dirty="0">
            <a:latin typeface="Arial Unicode MS" pitchFamily="34" charset="-128"/>
            <a:ea typeface="Arial Unicode MS" pitchFamily="34" charset="-128"/>
            <a:cs typeface="Arial Unicode MS" pitchFamily="34" charset="-128"/>
          </a:endParaRPr>
        </a:p>
      </dsp:txBody>
      <dsp:txXfrm>
        <a:off x="1196465" y="3282398"/>
        <a:ext cx="2143573" cy="511999"/>
      </dsp:txXfrm>
    </dsp:sp>
    <dsp:sp modelId="{303994F9-5BBE-4A62-96E5-A1F00CB20FC7}">
      <dsp:nvSpPr>
        <dsp:cNvPr id="0" name=""/>
        <dsp:cNvSpPr/>
      </dsp:nvSpPr>
      <dsp:spPr>
        <a:xfrm rot="5400000">
          <a:off x="2166278" y="3823924"/>
          <a:ext cx="203946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605621"/>
            <a:satOff val="8957"/>
            <a:lumOff val="-429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194830" y="3844319"/>
        <a:ext cx="146842" cy="142762"/>
      </dsp:txXfrm>
    </dsp:sp>
    <dsp:sp modelId="{C79B7C2C-A85B-4107-B023-ECAC6125F83C}">
      <dsp:nvSpPr>
        <dsp:cNvPr id="0" name=""/>
        <dsp:cNvSpPr/>
      </dsp:nvSpPr>
      <dsp:spPr>
        <a:xfrm>
          <a:off x="1180536" y="4082256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714188"/>
                <a:satOff val="9330"/>
                <a:lumOff val="-44772"/>
                <a:alphaOff val="0"/>
                <a:shade val="51000"/>
                <a:satMod val="130000"/>
              </a:schemeClr>
            </a:gs>
            <a:gs pos="80000">
              <a:schemeClr val="accent5">
                <a:hueOff val="2714188"/>
                <a:satOff val="9330"/>
                <a:lumOff val="-44772"/>
                <a:alphaOff val="0"/>
                <a:shade val="93000"/>
                <a:satMod val="130000"/>
              </a:schemeClr>
            </a:gs>
            <a:gs pos="100000">
              <a:schemeClr val="accent5">
                <a:hueOff val="2714188"/>
                <a:satOff val="9330"/>
                <a:lumOff val="-447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 err="1"/>
            <a:t>Dissemination</a:t>
          </a:r>
          <a:endParaRPr lang="fr-FR" sz="1700" b="1" kern="1200" dirty="0"/>
        </a:p>
      </dsp:txBody>
      <dsp:txXfrm>
        <a:off x="1196465" y="4098185"/>
        <a:ext cx="2143573" cy="511999"/>
      </dsp:txXfrm>
    </dsp:sp>
    <dsp:sp modelId="{496E1E22-2963-476C-AF65-F392EC53ACE3}">
      <dsp:nvSpPr>
        <dsp:cNvPr id="0" name=""/>
        <dsp:cNvSpPr/>
      </dsp:nvSpPr>
      <dsp:spPr>
        <a:xfrm rot="5306518">
          <a:off x="2178776" y="4637717"/>
          <a:ext cx="201031" cy="2447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05051" y="4659581"/>
        <a:ext cx="146842" cy="140722"/>
      </dsp:txXfrm>
    </dsp:sp>
    <dsp:sp modelId="{D065D3DD-F771-4D54-A580-CA17A2FE1166}">
      <dsp:nvSpPr>
        <dsp:cNvPr id="0" name=""/>
        <dsp:cNvSpPr/>
      </dsp:nvSpPr>
      <dsp:spPr>
        <a:xfrm>
          <a:off x="1202616" y="4894056"/>
          <a:ext cx="2175431" cy="543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Evaluation</a:t>
          </a:r>
        </a:p>
      </dsp:txBody>
      <dsp:txXfrm>
        <a:off x="1218545" y="4909985"/>
        <a:ext cx="2143573" cy="511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5FD1C-B2E2-4814-AF20-EA04074A831A}">
      <dsp:nvSpPr>
        <dsp:cNvPr id="0" name=""/>
        <dsp:cNvSpPr/>
      </dsp:nvSpPr>
      <dsp:spPr>
        <a:xfrm>
          <a:off x="3619853" y="2528474"/>
          <a:ext cx="990662" cy="1020543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WIPO</a:t>
          </a:r>
        </a:p>
      </dsp:txBody>
      <dsp:txXfrm>
        <a:off x="3764932" y="2677929"/>
        <a:ext cx="700504" cy="721633"/>
      </dsp:txXfrm>
    </dsp:sp>
    <dsp:sp modelId="{4D307D85-A50D-4B0B-9B3A-98313A930383}">
      <dsp:nvSpPr>
        <dsp:cNvPr id="0" name=""/>
        <dsp:cNvSpPr/>
      </dsp:nvSpPr>
      <dsp:spPr>
        <a:xfrm rot="16266764">
          <a:off x="3757347" y="1683106"/>
          <a:ext cx="762595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800813" y="1786526"/>
        <a:ext cx="673942" cy="177305"/>
      </dsp:txXfrm>
    </dsp:sp>
    <dsp:sp modelId="{D91F7587-7154-4DD9-957E-D215120D5927}">
      <dsp:nvSpPr>
        <dsp:cNvPr id="0" name=""/>
        <dsp:cNvSpPr/>
      </dsp:nvSpPr>
      <dsp:spPr>
        <a:xfrm>
          <a:off x="3620367" y="3657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latin typeface="+mn-lt"/>
            </a:rPr>
            <a:t>WHO</a:t>
          </a:r>
        </a:p>
      </dsp:txBody>
      <dsp:txXfrm>
        <a:off x="3779471" y="162761"/>
        <a:ext cx="768225" cy="768225"/>
      </dsp:txXfrm>
    </dsp:sp>
    <dsp:sp modelId="{90DEB376-9F21-450C-A983-FBB5BF99798A}">
      <dsp:nvSpPr>
        <dsp:cNvPr id="0" name=""/>
        <dsp:cNvSpPr/>
      </dsp:nvSpPr>
      <dsp:spPr>
        <a:xfrm rot="18152846">
          <a:off x="4381389" y="1870268"/>
          <a:ext cx="770511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25703"/>
                <a:satOff val="1120"/>
                <a:lumOff val="-5373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3"/>
                <a:satOff val="1120"/>
                <a:lumOff val="-5373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3"/>
                <a:satOff val="1120"/>
                <a:lumOff val="-5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401868" y="1966735"/>
        <a:ext cx="681858" cy="177305"/>
      </dsp:txXfrm>
    </dsp:sp>
    <dsp:sp modelId="{3E044778-9085-488B-97CF-1DF68E5BE82B}">
      <dsp:nvSpPr>
        <dsp:cNvPr id="0" name=""/>
        <dsp:cNvSpPr/>
      </dsp:nvSpPr>
      <dsp:spPr>
        <a:xfrm>
          <a:off x="4918479" y="385785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325703"/>
                <a:satOff val="1120"/>
                <a:lumOff val="-5373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3"/>
                <a:satOff val="1120"/>
                <a:lumOff val="-5373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3"/>
                <a:satOff val="1120"/>
                <a:lumOff val="-5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FAO</a:t>
          </a:r>
        </a:p>
      </dsp:txBody>
      <dsp:txXfrm>
        <a:off x="5077583" y="544889"/>
        <a:ext cx="768225" cy="768225"/>
      </dsp:txXfrm>
    </dsp:sp>
    <dsp:sp modelId="{918AF640-7014-40A1-93D1-B0B1766A9F9F}">
      <dsp:nvSpPr>
        <dsp:cNvPr id="0" name=""/>
        <dsp:cNvSpPr/>
      </dsp:nvSpPr>
      <dsp:spPr>
        <a:xfrm rot="20102668">
          <a:off x="4811981" y="2393526"/>
          <a:ext cx="744372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651405"/>
                <a:satOff val="2239"/>
                <a:lumOff val="-10745"/>
                <a:alphaOff val="0"/>
                <a:shade val="51000"/>
                <a:satMod val="130000"/>
              </a:schemeClr>
            </a:gs>
            <a:gs pos="80000">
              <a:schemeClr val="accent5">
                <a:hueOff val="651405"/>
                <a:satOff val="2239"/>
                <a:lumOff val="-10745"/>
                <a:alphaOff val="0"/>
                <a:shade val="93000"/>
                <a:satMod val="130000"/>
              </a:schemeClr>
            </a:gs>
            <a:gs pos="100000">
              <a:schemeClr val="accent5">
                <a:hueOff val="651405"/>
                <a:satOff val="2239"/>
                <a:lumOff val="-10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816120" y="2471330"/>
        <a:ext cx="655719" cy="177305"/>
      </dsp:txXfrm>
    </dsp:sp>
    <dsp:sp modelId="{B29AC646-DF43-46CF-BAE4-5D94A3FA3F98}">
      <dsp:nvSpPr>
        <dsp:cNvPr id="0" name=""/>
        <dsp:cNvSpPr/>
      </dsp:nvSpPr>
      <dsp:spPr>
        <a:xfrm>
          <a:off x="5769773" y="1378147"/>
          <a:ext cx="1290726" cy="1180573"/>
        </a:xfrm>
        <a:prstGeom prst="ellipse">
          <a:avLst/>
        </a:prstGeom>
        <a:gradFill rotWithShape="0">
          <a:gsLst>
            <a:gs pos="0">
              <a:schemeClr val="accent5">
                <a:hueOff val="651405"/>
                <a:satOff val="2239"/>
                <a:lumOff val="-10745"/>
                <a:alphaOff val="0"/>
                <a:shade val="51000"/>
                <a:satMod val="130000"/>
              </a:schemeClr>
            </a:gs>
            <a:gs pos="80000">
              <a:schemeClr val="accent5">
                <a:hueOff val="651405"/>
                <a:satOff val="2239"/>
                <a:lumOff val="-10745"/>
                <a:alphaOff val="0"/>
                <a:shade val="93000"/>
                <a:satMod val="130000"/>
              </a:schemeClr>
            </a:gs>
            <a:gs pos="100000">
              <a:schemeClr val="accent5">
                <a:hueOff val="651405"/>
                <a:satOff val="2239"/>
                <a:lumOff val="-10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UNEP/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Basel Convention</a:t>
          </a:r>
        </a:p>
      </dsp:txBody>
      <dsp:txXfrm>
        <a:off x="5958795" y="1551038"/>
        <a:ext cx="912682" cy="834791"/>
      </dsp:txXfrm>
    </dsp:sp>
    <dsp:sp modelId="{159BB392-A0CA-40B3-94F9-8C095331FB59}">
      <dsp:nvSpPr>
        <dsp:cNvPr id="0" name=""/>
        <dsp:cNvSpPr/>
      </dsp:nvSpPr>
      <dsp:spPr>
        <a:xfrm rot="490909">
          <a:off x="4917676" y="3061632"/>
          <a:ext cx="768681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977108"/>
                <a:satOff val="3359"/>
                <a:lumOff val="-16118"/>
                <a:alphaOff val="0"/>
                <a:shade val="51000"/>
                <a:satMod val="130000"/>
              </a:schemeClr>
            </a:gs>
            <a:gs pos="80000">
              <a:schemeClr val="accent5">
                <a:hueOff val="977108"/>
                <a:satOff val="3359"/>
                <a:lumOff val="-16118"/>
                <a:alphaOff val="0"/>
                <a:shade val="93000"/>
                <a:satMod val="130000"/>
              </a:schemeClr>
            </a:gs>
            <a:gs pos="100000">
              <a:schemeClr val="accent5">
                <a:hueOff val="977108"/>
                <a:satOff val="3359"/>
                <a:lumOff val="-161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918127" y="3114426"/>
        <a:ext cx="680028" cy="177305"/>
      </dsp:txXfrm>
    </dsp:sp>
    <dsp:sp modelId="{66F0A0D7-EAEF-45BA-B62D-C78A629EF195}">
      <dsp:nvSpPr>
        <dsp:cNvPr id="0" name=""/>
        <dsp:cNvSpPr/>
      </dsp:nvSpPr>
      <dsp:spPr>
        <a:xfrm>
          <a:off x="6035812" y="2849777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977108"/>
                <a:satOff val="3359"/>
                <a:lumOff val="-16118"/>
                <a:alphaOff val="0"/>
                <a:shade val="51000"/>
                <a:satMod val="130000"/>
              </a:schemeClr>
            </a:gs>
            <a:gs pos="80000">
              <a:schemeClr val="accent5">
                <a:hueOff val="977108"/>
                <a:satOff val="3359"/>
                <a:lumOff val="-16118"/>
                <a:alphaOff val="0"/>
                <a:shade val="93000"/>
                <a:satMod val="130000"/>
              </a:schemeClr>
            </a:gs>
            <a:gs pos="100000">
              <a:schemeClr val="accent5">
                <a:hueOff val="977108"/>
                <a:satOff val="3359"/>
                <a:lumOff val="-161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CERN </a:t>
          </a:r>
        </a:p>
      </dsp:txBody>
      <dsp:txXfrm>
        <a:off x="6194916" y="3008881"/>
        <a:ext cx="768225" cy="768225"/>
      </dsp:txXfrm>
    </dsp:sp>
    <dsp:sp modelId="{BF6C4559-2F71-43F0-A2EC-3F629AF2CA1D}">
      <dsp:nvSpPr>
        <dsp:cNvPr id="0" name=""/>
        <dsp:cNvSpPr/>
      </dsp:nvSpPr>
      <dsp:spPr>
        <a:xfrm rot="2454545">
          <a:off x="4640911" y="3678202"/>
          <a:ext cx="765525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302810"/>
                <a:satOff val="4478"/>
                <a:lumOff val="-21490"/>
                <a:alphaOff val="0"/>
                <a:shade val="51000"/>
                <a:satMod val="130000"/>
              </a:schemeClr>
            </a:gs>
            <a:gs pos="80000">
              <a:schemeClr val="accent5">
                <a:hueOff val="1302810"/>
                <a:satOff val="4478"/>
                <a:lumOff val="-21490"/>
                <a:alphaOff val="0"/>
                <a:shade val="93000"/>
                <a:satMod val="130000"/>
              </a:schemeClr>
            </a:gs>
            <a:gs pos="100000">
              <a:schemeClr val="accent5">
                <a:hueOff val="1302810"/>
                <a:satOff val="4478"/>
                <a:lumOff val="-214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51738" y="3708276"/>
        <a:ext cx="676872" cy="177305"/>
      </dsp:txXfrm>
    </dsp:sp>
    <dsp:sp modelId="{C8CA8E68-8D36-4A9F-80B0-CB5F3ABBEAC6}">
      <dsp:nvSpPr>
        <dsp:cNvPr id="0" name=""/>
        <dsp:cNvSpPr/>
      </dsp:nvSpPr>
      <dsp:spPr>
        <a:xfrm>
          <a:off x="5453165" y="4125596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1302810"/>
                <a:satOff val="4478"/>
                <a:lumOff val="-21490"/>
                <a:alphaOff val="0"/>
                <a:shade val="51000"/>
                <a:satMod val="130000"/>
              </a:schemeClr>
            </a:gs>
            <a:gs pos="80000">
              <a:schemeClr val="accent5">
                <a:hueOff val="1302810"/>
                <a:satOff val="4478"/>
                <a:lumOff val="-21490"/>
                <a:alphaOff val="0"/>
                <a:shade val="93000"/>
                <a:satMod val="130000"/>
              </a:schemeClr>
            </a:gs>
            <a:gs pos="100000">
              <a:schemeClr val="accent5">
                <a:hueOff val="1302810"/>
                <a:satOff val="4478"/>
                <a:lumOff val="-214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MyIPO</a:t>
          </a:r>
          <a:r>
            <a:rPr lang="en-US" sz="1200" b="1" kern="1200" dirty="0"/>
            <a:t> and MPOB</a:t>
          </a:r>
        </a:p>
      </dsp:txBody>
      <dsp:txXfrm>
        <a:off x="5612269" y="4284700"/>
        <a:ext cx="768225" cy="768225"/>
      </dsp:txXfrm>
    </dsp:sp>
    <dsp:sp modelId="{61C111BE-3C1C-40E0-8D8F-88C554FF67CA}">
      <dsp:nvSpPr>
        <dsp:cNvPr id="0" name=""/>
        <dsp:cNvSpPr/>
      </dsp:nvSpPr>
      <dsp:spPr>
        <a:xfrm rot="4418182">
          <a:off x="4074152" y="4048088"/>
          <a:ext cx="761571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628513"/>
                <a:satOff val="5598"/>
                <a:lumOff val="-26863"/>
                <a:alphaOff val="0"/>
                <a:shade val="51000"/>
                <a:satMod val="130000"/>
              </a:schemeClr>
            </a:gs>
            <a:gs pos="80000">
              <a:schemeClr val="accent5">
                <a:hueOff val="1628513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3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105990" y="4064659"/>
        <a:ext cx="672918" cy="177305"/>
      </dsp:txXfrm>
    </dsp:sp>
    <dsp:sp modelId="{B56FE048-7BA9-45BB-88C8-772647241763}">
      <dsp:nvSpPr>
        <dsp:cNvPr id="0" name=""/>
        <dsp:cNvSpPr/>
      </dsp:nvSpPr>
      <dsp:spPr>
        <a:xfrm>
          <a:off x="4273250" y="4883881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1628513"/>
                <a:satOff val="5598"/>
                <a:lumOff val="-26863"/>
                <a:alphaOff val="0"/>
                <a:shade val="51000"/>
                <a:satMod val="130000"/>
              </a:schemeClr>
            </a:gs>
            <a:gs pos="80000">
              <a:schemeClr val="accent5">
                <a:hueOff val="1628513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3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OMPIC and MASCIR</a:t>
          </a:r>
        </a:p>
      </dsp:txBody>
      <dsp:txXfrm>
        <a:off x="4432354" y="5042985"/>
        <a:ext cx="768225" cy="768225"/>
      </dsp:txXfrm>
    </dsp:sp>
    <dsp:sp modelId="{BE16B2A8-CABC-40AD-931F-4DB8F2C4B87D}">
      <dsp:nvSpPr>
        <dsp:cNvPr id="0" name=""/>
        <dsp:cNvSpPr/>
      </dsp:nvSpPr>
      <dsp:spPr>
        <a:xfrm rot="6381818">
          <a:off x="3394644" y="4048088"/>
          <a:ext cx="761571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954216"/>
                <a:satOff val="6718"/>
                <a:lumOff val="-32236"/>
                <a:alphaOff val="0"/>
                <a:shade val="51000"/>
                <a:satMod val="130000"/>
              </a:schemeClr>
            </a:gs>
            <a:gs pos="80000">
              <a:schemeClr val="accent5">
                <a:hueOff val="1954216"/>
                <a:satOff val="6718"/>
                <a:lumOff val="-32236"/>
                <a:alphaOff val="0"/>
                <a:shade val="93000"/>
                <a:satMod val="130000"/>
              </a:schemeClr>
            </a:gs>
            <a:gs pos="100000">
              <a:schemeClr val="accent5">
                <a:hueOff val="1954216"/>
                <a:satOff val="6718"/>
                <a:lumOff val="-322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451459" y="4064659"/>
        <a:ext cx="672918" cy="177305"/>
      </dsp:txXfrm>
    </dsp:sp>
    <dsp:sp modelId="{86E05F8E-5B7B-4203-A7AD-75B2F08BBA10}">
      <dsp:nvSpPr>
        <dsp:cNvPr id="0" name=""/>
        <dsp:cNvSpPr/>
      </dsp:nvSpPr>
      <dsp:spPr>
        <a:xfrm>
          <a:off x="2870684" y="4883881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1954216"/>
                <a:satOff val="6718"/>
                <a:lumOff val="-32236"/>
                <a:alphaOff val="0"/>
                <a:shade val="51000"/>
                <a:satMod val="130000"/>
              </a:schemeClr>
            </a:gs>
            <a:gs pos="80000">
              <a:schemeClr val="accent5">
                <a:hueOff val="1954216"/>
                <a:satOff val="6718"/>
                <a:lumOff val="-32236"/>
                <a:alphaOff val="0"/>
                <a:shade val="93000"/>
                <a:satMod val="130000"/>
              </a:schemeClr>
            </a:gs>
            <a:gs pos="100000">
              <a:schemeClr val="accent5">
                <a:hueOff val="1954216"/>
                <a:satOff val="6718"/>
                <a:lumOff val="-322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GIWEH</a:t>
          </a:r>
        </a:p>
      </dsp:txBody>
      <dsp:txXfrm>
        <a:off x="3029788" y="5042985"/>
        <a:ext cx="768225" cy="768225"/>
      </dsp:txXfrm>
    </dsp:sp>
    <dsp:sp modelId="{A453DD15-B272-408E-B155-F950D6023A64}">
      <dsp:nvSpPr>
        <dsp:cNvPr id="0" name=""/>
        <dsp:cNvSpPr/>
      </dsp:nvSpPr>
      <dsp:spPr>
        <a:xfrm rot="8345455">
          <a:off x="2823932" y="3678202"/>
          <a:ext cx="765525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279918"/>
                <a:satOff val="7837"/>
                <a:lumOff val="-37608"/>
                <a:alphaOff val="0"/>
                <a:shade val="51000"/>
                <a:satMod val="130000"/>
              </a:schemeClr>
            </a:gs>
            <a:gs pos="80000">
              <a:schemeClr val="accent5">
                <a:hueOff val="2279918"/>
                <a:satOff val="7837"/>
                <a:lumOff val="-37608"/>
                <a:alphaOff val="0"/>
                <a:shade val="93000"/>
                <a:satMod val="130000"/>
              </a:schemeClr>
            </a:gs>
            <a:gs pos="100000">
              <a:schemeClr val="accent5">
                <a:hueOff val="2279918"/>
                <a:satOff val="7837"/>
                <a:lumOff val="-37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901758" y="3708276"/>
        <a:ext cx="676872" cy="177305"/>
      </dsp:txXfrm>
    </dsp:sp>
    <dsp:sp modelId="{BBB5F2D2-EFE2-4F8C-A040-144A1F546680}">
      <dsp:nvSpPr>
        <dsp:cNvPr id="0" name=""/>
        <dsp:cNvSpPr/>
      </dsp:nvSpPr>
      <dsp:spPr>
        <a:xfrm>
          <a:off x="1690770" y="4125596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2279918"/>
                <a:satOff val="7837"/>
                <a:lumOff val="-37608"/>
                <a:alphaOff val="0"/>
                <a:shade val="51000"/>
                <a:satMod val="130000"/>
              </a:schemeClr>
            </a:gs>
            <a:gs pos="80000">
              <a:schemeClr val="accent5">
                <a:hueOff val="2279918"/>
                <a:satOff val="7837"/>
                <a:lumOff val="-37608"/>
                <a:alphaOff val="0"/>
                <a:shade val="93000"/>
                <a:satMod val="130000"/>
              </a:schemeClr>
            </a:gs>
            <a:gs pos="100000">
              <a:schemeClr val="accent5">
                <a:hueOff val="2279918"/>
                <a:satOff val="7837"/>
                <a:lumOff val="-37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AATF</a:t>
          </a:r>
        </a:p>
      </dsp:txBody>
      <dsp:txXfrm>
        <a:off x="1849874" y="4284700"/>
        <a:ext cx="768225" cy="768225"/>
      </dsp:txXfrm>
    </dsp:sp>
    <dsp:sp modelId="{F247D7CB-D4A0-421C-B831-28820E0EA7D1}">
      <dsp:nvSpPr>
        <dsp:cNvPr id="0" name=""/>
        <dsp:cNvSpPr/>
      </dsp:nvSpPr>
      <dsp:spPr>
        <a:xfrm rot="10309091">
          <a:off x="2544010" y="3061632"/>
          <a:ext cx="768681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605621"/>
                <a:satOff val="8957"/>
                <a:lumOff val="-42981"/>
                <a:alphaOff val="0"/>
                <a:shade val="51000"/>
                <a:satMod val="130000"/>
              </a:schemeClr>
            </a:gs>
            <a:gs pos="80000">
              <a:schemeClr val="accent5">
                <a:hueOff val="2605621"/>
                <a:satOff val="8957"/>
                <a:lumOff val="-42981"/>
                <a:alphaOff val="0"/>
                <a:shade val="93000"/>
                <a:satMod val="130000"/>
              </a:schemeClr>
            </a:gs>
            <a:gs pos="100000">
              <a:schemeClr val="accent5">
                <a:hueOff val="2605621"/>
                <a:satOff val="8957"/>
                <a:lumOff val="-42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632212" y="3114426"/>
        <a:ext cx="680028" cy="177305"/>
      </dsp:txXfrm>
    </dsp:sp>
    <dsp:sp modelId="{66BB426E-5C04-4824-B10F-07766525C06E}">
      <dsp:nvSpPr>
        <dsp:cNvPr id="0" name=""/>
        <dsp:cNvSpPr/>
      </dsp:nvSpPr>
      <dsp:spPr>
        <a:xfrm>
          <a:off x="1108123" y="2849777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2605621"/>
                <a:satOff val="8957"/>
                <a:lumOff val="-42981"/>
                <a:alphaOff val="0"/>
                <a:shade val="51000"/>
                <a:satMod val="130000"/>
              </a:schemeClr>
            </a:gs>
            <a:gs pos="80000">
              <a:schemeClr val="accent5">
                <a:hueOff val="2605621"/>
                <a:satOff val="8957"/>
                <a:lumOff val="-42981"/>
                <a:alphaOff val="0"/>
                <a:shade val="93000"/>
                <a:satMod val="130000"/>
              </a:schemeClr>
            </a:gs>
            <a:gs pos="100000">
              <a:schemeClr val="accent5">
                <a:hueOff val="2605621"/>
                <a:satOff val="8957"/>
                <a:lumOff val="-42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DNDi</a:t>
          </a:r>
          <a:endParaRPr lang="fr-FR" sz="1200" b="1" kern="1200" dirty="0"/>
        </a:p>
      </dsp:txBody>
      <dsp:txXfrm>
        <a:off x="1267227" y="3008881"/>
        <a:ext cx="768225" cy="768225"/>
      </dsp:txXfrm>
    </dsp:sp>
    <dsp:sp modelId="{3D904D94-4F6C-4C75-8860-D62C170E6720}">
      <dsp:nvSpPr>
        <dsp:cNvPr id="0" name=""/>
        <dsp:cNvSpPr/>
      </dsp:nvSpPr>
      <dsp:spPr>
        <a:xfrm rot="12272727">
          <a:off x="2639714" y="2392424"/>
          <a:ext cx="767518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931323"/>
                <a:satOff val="10076"/>
                <a:lumOff val="-48353"/>
                <a:alphaOff val="0"/>
                <a:shade val="51000"/>
                <a:satMod val="130000"/>
              </a:schemeClr>
            </a:gs>
            <a:gs pos="80000">
              <a:schemeClr val="accent5">
                <a:hueOff val="2931323"/>
                <a:satOff val="10076"/>
                <a:lumOff val="-48353"/>
                <a:alphaOff val="0"/>
                <a:shade val="93000"/>
                <a:satMod val="130000"/>
              </a:schemeClr>
            </a:gs>
            <a:gs pos="100000">
              <a:schemeClr val="accent5">
                <a:hueOff val="2931323"/>
                <a:satOff val="10076"/>
                <a:lumOff val="-48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2724361" y="2469940"/>
        <a:ext cx="678865" cy="177305"/>
      </dsp:txXfrm>
    </dsp:sp>
    <dsp:sp modelId="{D1347148-E130-4818-A5D0-AE8BB3F4B2CD}">
      <dsp:nvSpPr>
        <dsp:cNvPr id="0" name=""/>
        <dsp:cNvSpPr/>
      </dsp:nvSpPr>
      <dsp:spPr>
        <a:xfrm>
          <a:off x="1307729" y="1461486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2931323"/>
                <a:satOff val="10076"/>
                <a:lumOff val="-48353"/>
                <a:alphaOff val="0"/>
                <a:shade val="51000"/>
                <a:satMod val="130000"/>
              </a:schemeClr>
            </a:gs>
            <a:gs pos="80000">
              <a:schemeClr val="accent5">
                <a:hueOff val="2931323"/>
                <a:satOff val="10076"/>
                <a:lumOff val="-48353"/>
                <a:alphaOff val="0"/>
                <a:shade val="93000"/>
                <a:satMod val="130000"/>
              </a:schemeClr>
            </a:gs>
            <a:gs pos="100000">
              <a:schemeClr val="accent5">
                <a:hueOff val="2931323"/>
                <a:satOff val="10076"/>
                <a:lumOff val="-48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Medicines</a:t>
          </a:r>
          <a:r>
            <a:rPr lang="fr-FR" sz="1200" b="1" kern="1200" dirty="0"/>
            <a:t> Patent Pool</a:t>
          </a:r>
        </a:p>
      </dsp:txBody>
      <dsp:txXfrm>
        <a:off x="1466833" y="1620590"/>
        <a:ext cx="768225" cy="768225"/>
      </dsp:txXfrm>
    </dsp:sp>
    <dsp:sp modelId="{A74A2EF3-1E45-4D5F-ABB7-2787FDE455F7}">
      <dsp:nvSpPr>
        <dsp:cNvPr id="0" name=""/>
        <dsp:cNvSpPr/>
      </dsp:nvSpPr>
      <dsp:spPr>
        <a:xfrm rot="14236364">
          <a:off x="3082458" y="1877902"/>
          <a:ext cx="763305" cy="295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 rot="10800000">
        <a:off x="3150749" y="1974294"/>
        <a:ext cx="674652" cy="177305"/>
      </dsp:txXfrm>
    </dsp:sp>
    <dsp:sp modelId="{B7717B4D-6C71-4CEE-BCC1-A65B6D01E2D2}">
      <dsp:nvSpPr>
        <dsp:cNvPr id="0" name=""/>
        <dsp:cNvSpPr/>
      </dsp:nvSpPr>
      <dsp:spPr>
        <a:xfrm>
          <a:off x="2226214" y="401497"/>
          <a:ext cx="1086433" cy="1086433"/>
        </a:xfrm>
        <a:prstGeom prst="ellipse">
          <a:avLst/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IRENA</a:t>
          </a:r>
        </a:p>
      </dsp:txBody>
      <dsp:txXfrm>
        <a:off x="2385318" y="560601"/>
        <a:ext cx="768225" cy="768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89F50-18F5-4C11-8882-DCDD912D8356}">
      <dsp:nvSpPr>
        <dsp:cNvPr id="0" name=""/>
        <dsp:cNvSpPr/>
      </dsp:nvSpPr>
      <dsp:spPr>
        <a:xfrm>
          <a:off x="1907346" y="360032"/>
          <a:ext cx="4861394" cy="4943966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 dirty="0">
              <a:solidFill>
                <a:schemeClr val="accent3">
                  <a:lumMod val="9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Delivering</a:t>
          </a:r>
        </a:p>
      </dsp:txBody>
      <dsp:txXfrm>
        <a:off x="4487937" y="1384728"/>
        <a:ext cx="1794086" cy="1353705"/>
      </dsp:txXfrm>
    </dsp:sp>
    <dsp:sp modelId="{35622202-4518-46E6-9450-310734652FFF}">
      <dsp:nvSpPr>
        <dsp:cNvPr id="0" name=""/>
        <dsp:cNvSpPr/>
      </dsp:nvSpPr>
      <dsp:spPr>
        <a:xfrm>
          <a:off x="1749321" y="754889"/>
          <a:ext cx="4982784" cy="4586582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5">
                <a:hueOff val="1085675"/>
                <a:satOff val="3732"/>
                <a:lumOff val="-17909"/>
                <a:alphaOff val="0"/>
                <a:shade val="51000"/>
                <a:satMod val="130000"/>
              </a:schemeClr>
            </a:gs>
            <a:gs pos="80000">
              <a:schemeClr val="accent5">
                <a:hueOff val="1085675"/>
                <a:satOff val="3732"/>
                <a:lumOff val="-17909"/>
                <a:alphaOff val="0"/>
                <a:shade val="93000"/>
                <a:satMod val="130000"/>
              </a:schemeClr>
            </a:gs>
            <a:gs pos="100000">
              <a:schemeClr val="accent5">
                <a:hueOff val="1085675"/>
                <a:satOff val="3732"/>
                <a:lumOff val="-1790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>
              <a:solidFill>
                <a:schemeClr val="accent3">
                  <a:lumMod val="9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rPr>
            <a:t>Sharing</a:t>
          </a:r>
        </a:p>
      </dsp:txBody>
      <dsp:txXfrm>
        <a:off x="4394349" y="3134998"/>
        <a:ext cx="1838884" cy="1255849"/>
      </dsp:txXfrm>
    </dsp:sp>
    <dsp:sp modelId="{C22392C7-472A-46A1-8AAA-EA2338DE8C58}">
      <dsp:nvSpPr>
        <dsp:cNvPr id="0" name=""/>
        <dsp:cNvSpPr/>
      </dsp:nvSpPr>
      <dsp:spPr>
        <a:xfrm>
          <a:off x="1815514" y="683873"/>
          <a:ext cx="4745509" cy="4745509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5">
                <a:hueOff val="2171351"/>
                <a:satOff val="7464"/>
                <a:lumOff val="-35817"/>
                <a:alphaOff val="0"/>
                <a:shade val="51000"/>
                <a:satMod val="130000"/>
              </a:schemeClr>
            </a:gs>
            <a:gs pos="80000">
              <a:schemeClr val="accent5">
                <a:hueOff val="2171351"/>
                <a:satOff val="7464"/>
                <a:lumOff val="-35817"/>
                <a:alphaOff val="0"/>
                <a:shade val="93000"/>
                <a:satMod val="130000"/>
              </a:schemeClr>
            </a:gs>
            <a:gs pos="100000">
              <a:schemeClr val="accent5">
                <a:hueOff val="2171351"/>
                <a:satOff val="7464"/>
                <a:lumOff val="-358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Evaluating</a:t>
          </a:r>
        </a:p>
      </dsp:txBody>
      <dsp:txXfrm>
        <a:off x="2290630" y="3146453"/>
        <a:ext cx="1751318" cy="1299365"/>
      </dsp:txXfrm>
    </dsp:sp>
    <dsp:sp modelId="{D650C9A4-6B49-4AAC-A812-074025032EB5}">
      <dsp:nvSpPr>
        <dsp:cNvPr id="0" name=""/>
        <dsp:cNvSpPr/>
      </dsp:nvSpPr>
      <dsp:spPr>
        <a:xfrm>
          <a:off x="1665769" y="276582"/>
          <a:ext cx="5093592" cy="5330773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Planning</a:t>
          </a:r>
        </a:p>
      </dsp:txBody>
      <dsp:txXfrm>
        <a:off x="2175735" y="1381449"/>
        <a:ext cx="1879778" cy="1459616"/>
      </dsp:txXfrm>
    </dsp:sp>
    <dsp:sp modelId="{456150AC-CDE2-4F14-B2F2-B657152C23E4}">
      <dsp:nvSpPr>
        <dsp:cNvPr id="0" name=""/>
        <dsp:cNvSpPr/>
      </dsp:nvSpPr>
      <dsp:spPr>
        <a:xfrm>
          <a:off x="1508928" y="-288783"/>
          <a:ext cx="5979467" cy="621780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CB9736-23DB-497B-B4DC-F4ABF4F8EB49}">
      <dsp:nvSpPr>
        <dsp:cNvPr id="0" name=""/>
        <dsp:cNvSpPr/>
      </dsp:nvSpPr>
      <dsp:spPr>
        <a:xfrm>
          <a:off x="1535637" y="72009"/>
          <a:ext cx="5881179" cy="601381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40181-E441-4D54-8D7C-66DFD9CD2843}">
      <dsp:nvSpPr>
        <dsp:cNvPr id="0" name=""/>
        <dsp:cNvSpPr/>
      </dsp:nvSpPr>
      <dsp:spPr>
        <a:xfrm>
          <a:off x="1115446" y="-259541"/>
          <a:ext cx="5842301" cy="632110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5">
            <a:hueOff val="2171351"/>
            <a:satOff val="7464"/>
            <a:lumOff val="-358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A34050-6667-4298-8724-9310623BB64B}">
      <dsp:nvSpPr>
        <dsp:cNvPr id="0" name=""/>
        <dsp:cNvSpPr/>
      </dsp:nvSpPr>
      <dsp:spPr>
        <a:xfrm>
          <a:off x="1008109" y="-333809"/>
          <a:ext cx="5989120" cy="604495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229600" cy="210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C5167-9012-4E88-A1EA-E5F7ED363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1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iug.org/" TargetMode="External"/><Relationship Id="rId2" Type="http://schemas.openxmlformats.org/officeDocument/2006/relationships/hyperlink" Target="http://www.patinformatic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jpe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ipo-analytics.github.io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99592" y="3573016"/>
            <a:ext cx="7806183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Stages, Tasks, Workflow and Tools in the preparation of Patent Landscape Reports</a:t>
            </a:r>
            <a:endParaRPr lang="en-GB" dirty="0"/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372200" y="5445224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Bangkok</a:t>
            </a:r>
          </a:p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29 January 2018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417696" y="3717032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899592" y="6021288"/>
            <a:ext cx="7373704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25760"/>
            <a:ext cx="8229600" cy="1143000"/>
          </a:xfrm>
        </p:spPr>
        <p:txBody>
          <a:bodyPr/>
          <a:lstStyle/>
          <a:p>
            <a:r>
              <a:rPr lang="de-DE" dirty="0"/>
              <a:t>Stages in preparation of a PLR (tasks)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4744"/>
            <a:ext cx="5976664" cy="56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with…Planning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560" y="2924944"/>
            <a:ext cx="6923112" cy="1180728"/>
          </a:xfrm>
        </p:spPr>
        <p:txBody>
          <a:bodyPr/>
          <a:lstStyle/>
          <a:p>
            <a:pPr>
              <a:buNone/>
            </a:pPr>
            <a:r>
              <a:rPr lang="en-US" dirty="0"/>
              <a:t>		 “</a:t>
            </a:r>
            <a:r>
              <a:rPr lang="en-US" i="1" dirty="0"/>
              <a:t>A goal without a plan is just a wish</a:t>
            </a:r>
            <a:r>
              <a:rPr lang="en-US" dirty="0"/>
              <a:t>.” </a:t>
            </a:r>
            <a:br>
              <a:rPr lang="en-US" dirty="0"/>
            </a:br>
            <a:r>
              <a:rPr lang="en-US" dirty="0"/>
              <a:t>	         Antoine de Saint-</a:t>
            </a:r>
            <a:r>
              <a:rPr lang="en-US" dirty="0" err="1"/>
              <a:t>Exupéry</a:t>
            </a:r>
            <a:r>
              <a:rPr lang="en-US" dirty="0"/>
              <a:t>“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		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BAD90-5A27-4B93-86D6-8338F6B8E19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4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922114"/>
          </a:xfrm>
        </p:spPr>
        <p:txBody>
          <a:bodyPr/>
          <a:lstStyle/>
          <a:p>
            <a:r>
              <a:rPr lang="fr-FR" dirty="0"/>
              <a:t>Planning/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assessment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33066"/>
            <a:ext cx="8691486" cy="5400600"/>
          </a:xfrm>
        </p:spPr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client’s</a:t>
            </a:r>
            <a:r>
              <a:rPr lang="fr-FR" dirty="0"/>
              <a:t> business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in question, relevant information </a:t>
            </a:r>
          </a:p>
          <a:p>
            <a:pPr lvl="1"/>
            <a:r>
              <a:rPr lang="fr-FR" dirty="0"/>
              <a:t>Brainstorming, discussion </a:t>
            </a:r>
            <a:r>
              <a:rPr lang="fr-FR" dirty="0" err="1"/>
              <a:t>allowing</a:t>
            </a:r>
            <a:r>
              <a:rPr lang="fr-FR" dirty="0"/>
              <a:t> for the client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  <a:p>
            <a:pPr lvl="1"/>
            <a:r>
              <a:rPr lang="fr-FR" dirty="0" err="1"/>
              <a:t>Explaining</a:t>
            </a:r>
            <a:r>
              <a:rPr lang="fr-FR" dirty="0"/>
              <a:t> options and limitations of patent </a:t>
            </a:r>
            <a:r>
              <a:rPr lang="fr-FR" dirty="0" err="1"/>
              <a:t>landscaping</a:t>
            </a:r>
            <a:endParaRPr lang="fr-FR" dirty="0"/>
          </a:p>
          <a:p>
            <a:pPr lvl="1"/>
            <a:r>
              <a:rPr lang="fr-FR" dirty="0" err="1"/>
              <a:t>Timelines</a:t>
            </a:r>
            <a:r>
              <a:rPr lang="fr-FR" dirty="0"/>
              <a:t> and </a:t>
            </a:r>
            <a:r>
              <a:rPr lang="fr-FR" dirty="0" err="1"/>
              <a:t>feasibility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Sufficient</a:t>
            </a:r>
            <a:r>
              <a:rPr lang="fr-FR" dirty="0"/>
              <a:t> background information</a:t>
            </a:r>
          </a:p>
          <a:p>
            <a:pPr lvl="1"/>
            <a:r>
              <a:rPr lang="fr-FR" dirty="0" err="1"/>
              <a:t>Ideally</a:t>
            </a:r>
            <a:r>
              <a:rPr lang="fr-FR" dirty="0"/>
              <a:t>: </a:t>
            </a:r>
            <a:r>
              <a:rPr lang="fr-FR" dirty="0" err="1"/>
              <a:t>interdisciplinary</a:t>
            </a:r>
            <a:r>
              <a:rPr lang="fr-FR" dirty="0"/>
              <a:t> discussions (joint meetings of management, </a:t>
            </a:r>
            <a:r>
              <a:rPr lang="fr-FR" dirty="0" err="1"/>
              <a:t>lawyers</a:t>
            </a:r>
            <a:r>
              <a:rPr lang="fr-FR" dirty="0"/>
              <a:t>, R&amp;D, business </a:t>
            </a:r>
            <a:r>
              <a:rPr lang="fr-FR" dirty="0" err="1"/>
              <a:t>analysts</a:t>
            </a:r>
            <a:r>
              <a:rPr lang="fr-FR" dirty="0"/>
              <a:t>, intelligence and patent information team)</a:t>
            </a:r>
          </a:p>
          <a:p>
            <a:pPr lvl="1"/>
            <a:r>
              <a:rPr lang="fr-FR" dirty="0" err="1"/>
              <a:t>Defining</a:t>
            </a:r>
            <a:r>
              <a:rPr lang="fr-FR" dirty="0"/>
              <a:t> the scope of the report, the type of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and </a:t>
            </a:r>
            <a:r>
              <a:rPr lang="fr-FR" dirty="0" err="1"/>
              <a:t>appropriate</a:t>
            </a:r>
            <a:r>
              <a:rPr lang="fr-FR" dirty="0"/>
              <a:t> – </a:t>
            </a:r>
            <a:r>
              <a:rPr lang="fr-FR" dirty="0" err="1"/>
              <a:t>reiterative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: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intermediate</a:t>
            </a:r>
            <a:r>
              <a:rPr lang="fr-FR" dirty="0"/>
              <a:t> discussions, </a:t>
            </a:r>
            <a:r>
              <a:rPr lang="fr-FR" dirty="0" err="1"/>
              <a:t>redefinition</a:t>
            </a:r>
            <a:r>
              <a:rPr lang="fr-FR" dirty="0"/>
              <a:t> of scope etc. </a:t>
            </a:r>
          </a:p>
          <a:p>
            <a:pPr marL="571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274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25"/>
            <a:ext cx="8229600" cy="634082"/>
          </a:xfrm>
        </p:spPr>
        <p:txBody>
          <a:bodyPr/>
          <a:lstStyle/>
          <a:p>
            <a:r>
              <a:rPr lang="en-US" dirty="0"/>
              <a:t>Challenges in the planning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96944" cy="5616624"/>
          </a:xfrm>
        </p:spPr>
        <p:txBody>
          <a:bodyPr/>
          <a:lstStyle/>
          <a:p>
            <a:r>
              <a:rPr lang="en-US" dirty="0"/>
              <a:t>Too abstract understanding of what a PLR is</a:t>
            </a:r>
          </a:p>
          <a:p>
            <a:r>
              <a:rPr lang="en-US" dirty="0"/>
              <a:t>Difficulties in needs assessment – often </a:t>
            </a:r>
            <a:r>
              <a:rPr lang="en-US" dirty="0" err="1"/>
              <a:t>socratic</a:t>
            </a:r>
            <a:r>
              <a:rPr lang="en-US" dirty="0"/>
              <a:t> method used</a:t>
            </a:r>
          </a:p>
          <a:p>
            <a:r>
              <a:rPr lang="en-US" dirty="0"/>
              <a:t>Lack of clarity about which type of analysis that is needed or exact scope of the search makes drafting the </a:t>
            </a:r>
            <a:r>
              <a:rPr lang="en-US" dirty="0" err="1"/>
              <a:t>ToR</a:t>
            </a:r>
            <a:r>
              <a:rPr lang="en-US" dirty="0"/>
              <a:t> very difficult</a:t>
            </a:r>
          </a:p>
          <a:p>
            <a:r>
              <a:rPr lang="en-US" dirty="0"/>
              <a:t>Lengthy process of dialogue, exchange of </a:t>
            </a:r>
            <a:r>
              <a:rPr lang="en-US" dirty="0" err="1"/>
              <a:t>ToR</a:t>
            </a:r>
            <a:r>
              <a:rPr lang="en-US" dirty="0"/>
              <a:t> drafts, refinements, changes</a:t>
            </a:r>
          </a:p>
          <a:p>
            <a:r>
              <a:rPr lang="en-US" dirty="0"/>
              <a:t>The client should be aware of the limitations of the patent information</a:t>
            </a:r>
          </a:p>
          <a:p>
            <a:r>
              <a:rPr lang="en-US" dirty="0"/>
              <a:t>Requests may just need a state of the art search or be too generic – need for awareness raising often about what </a:t>
            </a:r>
            <a:r>
              <a:rPr lang="en-US" dirty="0" err="1"/>
              <a:t>landsacaping</a:t>
            </a:r>
            <a:r>
              <a:rPr lang="en-US" dirty="0"/>
              <a:t> can offer and then cases when it is appropriate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Distinguishing general interest for the IP perspective from a specific need where patent analysis can feed in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8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Patent (and non-patent)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databases</a:t>
            </a:r>
            <a:r>
              <a:rPr lang="fr-FR" dirty="0"/>
              <a:t>,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 crucial for the </a:t>
            </a:r>
            <a:r>
              <a:rPr lang="fr-FR" dirty="0" err="1"/>
              <a:t>quality</a:t>
            </a:r>
            <a:r>
              <a:rPr lang="fr-FR" dirty="0"/>
              <a:t> of the data: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geographical</a:t>
            </a:r>
            <a:r>
              <a:rPr lang="fr-FR" dirty="0"/>
              <a:t> and </a:t>
            </a: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coverage</a:t>
            </a:r>
            <a:endParaRPr lang="fr-FR" dirty="0"/>
          </a:p>
          <a:p>
            <a:pPr lvl="1"/>
            <a:r>
              <a:rPr lang="fr-FR" dirty="0" err="1"/>
              <a:t>Languages</a:t>
            </a:r>
            <a:r>
              <a:rPr lang="fr-FR" dirty="0"/>
              <a:t> and MT </a:t>
            </a:r>
            <a:r>
              <a:rPr lang="fr-FR" dirty="0" err="1"/>
              <a:t>tools</a:t>
            </a:r>
            <a:endParaRPr lang="fr-FR" dirty="0"/>
          </a:p>
          <a:p>
            <a:pPr lvl="1"/>
            <a:r>
              <a:rPr lang="fr-FR" dirty="0" err="1"/>
              <a:t>Appropriate</a:t>
            </a:r>
            <a:r>
              <a:rPr lang="fr-FR" dirty="0"/>
              <a:t> patent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</a:t>
            </a:r>
          </a:p>
          <a:p>
            <a:pPr lvl="2"/>
            <a:r>
              <a:rPr lang="fr-FR" dirty="0"/>
              <a:t> scope of the report (</a:t>
            </a:r>
            <a:r>
              <a:rPr lang="fr-FR" dirty="0" err="1"/>
              <a:t>precision&amp;recall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 use of the report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in question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78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47" y="251947"/>
            <a:ext cx="8229600" cy="1143000"/>
          </a:xfrm>
        </p:spPr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cleaning</a:t>
            </a:r>
            <a:r>
              <a:rPr lang="fr-FR" dirty="0"/>
              <a:t>/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7638"/>
            <a:ext cx="8229600" cy="4352925"/>
          </a:xfrm>
        </p:spPr>
        <p:txBody>
          <a:bodyPr/>
          <a:lstStyle/>
          <a:p>
            <a:r>
              <a:rPr lang="fr-FR" dirty="0"/>
              <a:t>The challenge of </a:t>
            </a:r>
            <a:r>
              <a:rPr lang="fr-FR" dirty="0" err="1"/>
              <a:t>messy</a:t>
            </a:r>
            <a:r>
              <a:rPr lang="fr-FR" dirty="0"/>
              <a:t> data – varies </a:t>
            </a:r>
            <a:r>
              <a:rPr lang="fr-FR" dirty="0" err="1"/>
              <a:t>based</a:t>
            </a:r>
            <a:r>
              <a:rPr lang="fr-FR" dirty="0"/>
              <a:t> on system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format </a:t>
            </a:r>
          </a:p>
          <a:p>
            <a:r>
              <a:rPr lang="fr-FR" dirty="0"/>
              <a:t>Name variations and </a:t>
            </a:r>
            <a:r>
              <a:rPr lang="fr-FR" dirty="0" err="1"/>
              <a:t>misspellings</a:t>
            </a:r>
            <a:endParaRPr lang="fr-FR" dirty="0"/>
          </a:p>
          <a:p>
            <a:r>
              <a:rPr lang="fr-FR" dirty="0"/>
              <a:t>Cleaning of office of second file data</a:t>
            </a:r>
          </a:p>
          <a:p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endParaRPr lang="fr-FR" dirty="0"/>
          </a:p>
          <a:p>
            <a:r>
              <a:rPr lang="fr-FR" dirty="0" err="1"/>
              <a:t>Need</a:t>
            </a:r>
            <a:r>
              <a:rPr lang="fr-FR" dirty="0"/>
              <a:t> of name (</a:t>
            </a:r>
            <a:r>
              <a:rPr lang="fr-FR" dirty="0" err="1"/>
              <a:t>applicants</a:t>
            </a:r>
            <a:r>
              <a:rPr lang="fr-FR" dirty="0"/>
              <a:t>/</a:t>
            </a:r>
            <a:r>
              <a:rPr lang="fr-FR" dirty="0" err="1"/>
              <a:t>inventors</a:t>
            </a:r>
            <a:r>
              <a:rPr lang="fr-FR" dirty="0"/>
              <a:t>) </a:t>
            </a:r>
            <a:r>
              <a:rPr lang="fr-FR" dirty="0" err="1"/>
              <a:t>normalization</a:t>
            </a:r>
            <a:r>
              <a:rPr lang="fr-FR" dirty="0"/>
              <a:t> and </a:t>
            </a:r>
            <a:r>
              <a:rPr lang="fr-FR" dirty="0" err="1"/>
              <a:t>grouping</a:t>
            </a:r>
            <a:r>
              <a:rPr lang="fr-FR" dirty="0"/>
              <a:t> (by affiliation, M&amp;A information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tools</a:t>
            </a:r>
            <a:endParaRPr lang="fr-FR" dirty="0"/>
          </a:p>
          <a:p>
            <a:r>
              <a:rPr lang="fr-FR" dirty="0"/>
              <a:t>If the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sources, </a:t>
            </a:r>
            <a:r>
              <a:rPr lang="fr-FR" dirty="0" err="1"/>
              <a:t>follow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throughout</a:t>
            </a:r>
            <a:r>
              <a:rPr lang="fr-FR" dirty="0"/>
              <a:t> the table/data</a:t>
            </a:r>
          </a:p>
          <a:p>
            <a:r>
              <a:rPr lang="fr-FR" dirty="0" err="1"/>
              <a:t>Based</a:t>
            </a:r>
            <a:r>
              <a:rPr lang="fr-FR" dirty="0"/>
              <a:t> on system/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: </a:t>
            </a:r>
            <a:r>
              <a:rPr lang="fr-FR" dirty="0" err="1"/>
              <a:t>manual</a:t>
            </a:r>
            <a:r>
              <a:rPr lang="fr-FR" dirty="0"/>
              <a:t> or </a:t>
            </a:r>
            <a:r>
              <a:rPr lang="fr-FR" dirty="0" err="1"/>
              <a:t>semi-automatic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78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visualization</a:t>
            </a:r>
            <a:r>
              <a:rPr lang="fr-FR" dirty="0"/>
              <a:t> of the clean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5256584"/>
          </a:xfrm>
        </p:spPr>
        <p:txBody>
          <a:bodyPr/>
          <a:lstStyle/>
          <a:p>
            <a:r>
              <a:rPr lang="fr-FR" dirty="0"/>
              <a:t>Tools, </a:t>
            </a:r>
            <a:r>
              <a:rPr lang="fr-FR" dirty="0" err="1"/>
              <a:t>visualization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types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endParaRPr lang="fr-FR" dirty="0"/>
          </a:p>
          <a:p>
            <a:r>
              <a:rPr lang="fr-FR" dirty="0" err="1"/>
              <a:t>Which</a:t>
            </a:r>
            <a:r>
              <a:rPr lang="fr-FR" dirty="0"/>
              <a:t> data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analyzed</a:t>
            </a:r>
            <a:r>
              <a:rPr lang="fr-FR" dirty="0"/>
              <a:t>?</a:t>
            </a:r>
          </a:p>
          <a:p>
            <a:r>
              <a:rPr lang="fr-FR" dirty="0"/>
              <a:t>Dimensions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reflected</a:t>
            </a:r>
            <a:r>
              <a:rPr lang="fr-FR" dirty="0"/>
              <a:t> and </a:t>
            </a:r>
            <a:r>
              <a:rPr lang="fr-FR" dirty="0" err="1"/>
              <a:t>correlated</a:t>
            </a:r>
            <a:r>
              <a:rPr lang="fr-FR" dirty="0"/>
              <a:t> on a </a:t>
            </a:r>
            <a:r>
              <a:rPr lang="fr-FR" dirty="0" err="1"/>
              <a:t>visualization</a:t>
            </a:r>
            <a:r>
              <a:rPr lang="fr-FR" dirty="0"/>
              <a:t> (2, 3 or more) -  </a:t>
            </a:r>
            <a:r>
              <a:rPr lang="fr-FR" dirty="0" err="1"/>
              <a:t>correlation</a:t>
            </a:r>
            <a:r>
              <a:rPr lang="fr-FR" dirty="0"/>
              <a:t> ≠ causation (!)</a:t>
            </a:r>
          </a:p>
          <a:p>
            <a:r>
              <a:rPr lang="fr-FR" dirty="0" err="1"/>
              <a:t>Clustering</a:t>
            </a:r>
            <a:r>
              <a:rPr lang="fr-FR" dirty="0"/>
              <a:t> of </a:t>
            </a:r>
            <a:r>
              <a:rPr lang="fr-FR" dirty="0" err="1"/>
              <a:t>technology</a:t>
            </a:r>
            <a:r>
              <a:rPr lang="fr-FR" dirty="0"/>
              <a:t> areas, components, applications, </a:t>
            </a:r>
            <a:r>
              <a:rPr lang="fr-FR" dirty="0" err="1"/>
              <a:t>applicant</a:t>
            </a:r>
            <a:r>
              <a:rPr lang="fr-FR" dirty="0"/>
              <a:t>/</a:t>
            </a:r>
            <a:r>
              <a:rPr lang="fr-FR" dirty="0" err="1"/>
              <a:t>inventor</a:t>
            </a:r>
            <a:r>
              <a:rPr lang="fr-FR" dirty="0"/>
              <a:t> profile, </a:t>
            </a:r>
            <a:r>
              <a:rPr lang="fr-FR" dirty="0" err="1"/>
              <a:t>geographical</a:t>
            </a:r>
            <a:r>
              <a:rPr lang="fr-FR" dirty="0"/>
              <a:t> areas</a:t>
            </a:r>
          </a:p>
          <a:p>
            <a:r>
              <a:rPr lang="fr-FR" dirty="0"/>
              <a:t>Expression of </a:t>
            </a:r>
            <a:r>
              <a:rPr lang="fr-FR" dirty="0" err="1"/>
              <a:t>results</a:t>
            </a:r>
            <a:r>
              <a:rPr lang="fr-FR" dirty="0"/>
              <a:t> over time, </a:t>
            </a:r>
            <a:r>
              <a:rPr lang="fr-FR" dirty="0" err="1"/>
              <a:t>geographies</a:t>
            </a:r>
            <a:endParaRPr lang="fr-FR" dirty="0"/>
          </a:p>
          <a:p>
            <a:r>
              <a:rPr lang="fr-FR" dirty="0" err="1"/>
              <a:t>Combination</a:t>
            </a:r>
            <a:r>
              <a:rPr lang="fr-FR" dirty="0"/>
              <a:t> of patent </a:t>
            </a:r>
            <a:r>
              <a:rPr lang="fr-FR" dirty="0" err="1"/>
              <a:t>with</a:t>
            </a:r>
            <a:r>
              <a:rPr lang="fr-FR" dirty="0"/>
              <a:t> non-patent data</a:t>
            </a:r>
          </a:p>
          <a:p>
            <a:r>
              <a:rPr lang="fr-FR" dirty="0"/>
              <a:t>Consultation </a:t>
            </a:r>
            <a:r>
              <a:rPr lang="fr-FR" dirty="0" err="1"/>
              <a:t>with</a:t>
            </a:r>
            <a:r>
              <a:rPr lang="fr-FR" dirty="0"/>
              <a:t> the client </a:t>
            </a:r>
            <a:r>
              <a:rPr lang="fr-FR" dirty="0" err="1"/>
              <a:t>throughout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and the </a:t>
            </a:r>
            <a:r>
              <a:rPr lang="fr-FR" dirty="0" err="1"/>
              <a:t>writing</a:t>
            </a:r>
            <a:r>
              <a:rPr lang="fr-FR" dirty="0"/>
              <a:t> phase essential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serves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– </a:t>
            </a:r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trigger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refinement</a:t>
            </a:r>
            <a:r>
              <a:rPr lang="fr-FR" dirty="0"/>
              <a:t> of </a:t>
            </a:r>
            <a:r>
              <a:rPr lang="fr-FR" dirty="0" err="1"/>
              <a:t>search</a:t>
            </a:r>
            <a:r>
              <a:rPr lang="fr-FR" dirty="0"/>
              <a:t> or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52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5808"/>
            <a:ext cx="8229600" cy="1143000"/>
          </a:xfrm>
        </p:spPr>
        <p:txBody>
          <a:bodyPr/>
          <a:lstStyle/>
          <a:p>
            <a:r>
              <a:rPr lang="en-US" dirty="0"/>
              <a:t>Preparation of the report and Communication of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33247"/>
            <a:ext cx="8839200" cy="5364832"/>
          </a:xfrm>
        </p:spPr>
        <p:txBody>
          <a:bodyPr/>
          <a:lstStyle/>
          <a:p>
            <a:r>
              <a:rPr lang="en-US" dirty="0"/>
              <a:t>Report style, language, length etc. should be adapted to the target audience</a:t>
            </a:r>
          </a:p>
          <a:p>
            <a:r>
              <a:rPr lang="en-US" dirty="0"/>
              <a:t>Big challenge: address the results to multiple profiles (lawyers, managers, scientists). A dedicated area of the report serving each and every one’s need most appropriate</a:t>
            </a:r>
          </a:p>
          <a:p>
            <a:r>
              <a:rPr lang="en-US" dirty="0"/>
              <a:t>The report should be easy to read, the messages and results clear and the visualizations intuitive and meaningful</a:t>
            </a:r>
          </a:p>
          <a:p>
            <a:r>
              <a:rPr lang="en-US" dirty="0"/>
              <a:t>An accompanying Infographic, a story-telling approach (e.g. Tableau), a dashboard may be more appropriate based on specific objective of the report</a:t>
            </a:r>
          </a:p>
          <a:p>
            <a:r>
              <a:rPr lang="en-US" dirty="0"/>
              <a:t>The report should be time-saving for the client and useful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57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coping Search"/>
          <p:cNvSpPr/>
          <p:nvPr/>
        </p:nvSpPr>
        <p:spPr>
          <a:xfrm>
            <a:off x="3243587" y="477317"/>
            <a:ext cx="1727616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 dirty="0"/>
              <a:t>Scoping Search</a:t>
            </a:r>
          </a:p>
        </p:txBody>
      </p:sp>
      <p:sp>
        <p:nvSpPr>
          <p:cNvPr id="121" name="Databases…"/>
          <p:cNvSpPr/>
          <p:nvPr/>
        </p:nvSpPr>
        <p:spPr>
          <a:xfrm>
            <a:off x="5975650" y="602305"/>
            <a:ext cx="2599237" cy="841764"/>
          </a:xfrm>
          <a:prstGeom prst="roundRect">
            <a:avLst>
              <a:gd name="adj" fmla="val 2014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algn="just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00" dirty="0">
                <a:solidFill>
                  <a:srgbClr val="FFFFFF"/>
                </a:solidFill>
                <a:latin typeface="+mn-lt"/>
                <a:cs typeface="+mn-cs"/>
                <a:sym typeface="Helvetica Neue Medium"/>
              </a:rPr>
              <a:t>Databases </a:t>
            </a:r>
          </a:p>
          <a:p>
            <a:pPr algn="just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00" dirty="0">
                <a:solidFill>
                  <a:srgbClr val="FFFFFF"/>
                </a:solidFill>
                <a:latin typeface="+mn-lt"/>
                <a:cs typeface="+mn-cs"/>
                <a:sym typeface="Helvetica Neue Medium"/>
              </a:rPr>
              <a:t>Scientific Literature</a:t>
            </a:r>
          </a:p>
          <a:p>
            <a:pPr algn="just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00" dirty="0">
                <a:solidFill>
                  <a:srgbClr val="FFFFFF"/>
                </a:solidFill>
                <a:latin typeface="+mn-lt"/>
                <a:cs typeface="+mn-cs"/>
                <a:sym typeface="Helvetica Neue Medium"/>
              </a:rPr>
              <a:t>Patent Data</a:t>
            </a:r>
          </a:p>
        </p:txBody>
      </p:sp>
      <p:sp>
        <p:nvSpPr>
          <p:cNvPr id="122" name="Explore…"/>
          <p:cNvSpPr/>
          <p:nvPr/>
        </p:nvSpPr>
        <p:spPr>
          <a:xfrm>
            <a:off x="3260115" y="1465787"/>
            <a:ext cx="1727616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47"/>
              <a:t>Explore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47"/>
              <a:t>Discuss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47"/>
              <a:t>Test</a:t>
            </a:r>
          </a:p>
        </p:txBody>
      </p:sp>
      <p:sp>
        <p:nvSpPr>
          <p:cNvPr id="123" name="Exploratory Data Visualisation to help refine search"/>
          <p:cNvSpPr/>
          <p:nvPr/>
        </p:nvSpPr>
        <p:spPr>
          <a:xfrm>
            <a:off x="6017054" y="1641146"/>
            <a:ext cx="2503174" cy="984778"/>
          </a:xfrm>
          <a:prstGeom prst="roundRect">
            <a:avLst>
              <a:gd name="adj" fmla="val 1658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 dirty="0"/>
              <a:t>Exploratory Data Visuali</a:t>
            </a:r>
            <a:r>
              <a:rPr lang="en-US" sz="1547" dirty="0"/>
              <a:t>z</a:t>
            </a:r>
            <a:r>
              <a:rPr sz="1547" dirty="0"/>
              <a:t>ation to help refine search</a:t>
            </a:r>
          </a:p>
        </p:txBody>
      </p:sp>
      <p:sp>
        <p:nvSpPr>
          <p:cNvPr id="124" name="Define Search"/>
          <p:cNvSpPr/>
          <p:nvPr/>
        </p:nvSpPr>
        <p:spPr>
          <a:xfrm>
            <a:off x="3260115" y="2585645"/>
            <a:ext cx="1727616" cy="549281"/>
          </a:xfrm>
          <a:prstGeom prst="roundRect">
            <a:avLst>
              <a:gd name="adj" fmla="val 2220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Define Search</a:t>
            </a:r>
          </a:p>
        </p:txBody>
      </p:sp>
      <p:sp>
        <p:nvSpPr>
          <p:cNvPr id="125" name="New Dataset"/>
          <p:cNvSpPr/>
          <p:nvPr/>
        </p:nvSpPr>
        <p:spPr>
          <a:xfrm>
            <a:off x="3260115" y="3361814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New Dataset</a:t>
            </a:r>
          </a:p>
        </p:txBody>
      </p:sp>
      <p:sp>
        <p:nvSpPr>
          <p:cNvPr id="126" name="Clean…"/>
          <p:cNvSpPr/>
          <p:nvPr/>
        </p:nvSpPr>
        <p:spPr>
          <a:xfrm>
            <a:off x="3260115" y="4137984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47"/>
              <a:t>Clean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547"/>
              <a:t>Core Dataset</a:t>
            </a:r>
          </a:p>
        </p:txBody>
      </p:sp>
      <p:sp>
        <p:nvSpPr>
          <p:cNvPr id="127" name="Save Raw Dataset as Raw"/>
          <p:cNvSpPr/>
          <p:nvPr/>
        </p:nvSpPr>
        <p:spPr>
          <a:xfrm>
            <a:off x="5206301" y="3361814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Save Raw Dataset as Raw</a:t>
            </a:r>
          </a:p>
        </p:txBody>
      </p:sp>
      <p:sp>
        <p:nvSpPr>
          <p:cNvPr id="128" name="Split &amp; Clean Applicants"/>
          <p:cNvSpPr/>
          <p:nvPr/>
        </p:nvSpPr>
        <p:spPr>
          <a:xfrm>
            <a:off x="450121" y="4959515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Split &amp; Clean Applicants</a:t>
            </a:r>
          </a:p>
        </p:txBody>
      </p:sp>
      <p:sp>
        <p:nvSpPr>
          <p:cNvPr id="129" name="Split &amp; Clean Inventors"/>
          <p:cNvSpPr/>
          <p:nvPr/>
        </p:nvSpPr>
        <p:spPr>
          <a:xfrm>
            <a:off x="2396307" y="4959515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 dirty="0"/>
              <a:t>Split &amp; Clean Inventors</a:t>
            </a:r>
          </a:p>
        </p:txBody>
      </p:sp>
      <p:sp>
        <p:nvSpPr>
          <p:cNvPr id="130" name="Split IPC"/>
          <p:cNvSpPr/>
          <p:nvPr/>
        </p:nvSpPr>
        <p:spPr>
          <a:xfrm>
            <a:off x="4342493" y="4959515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Split IPC</a:t>
            </a:r>
          </a:p>
        </p:txBody>
      </p:sp>
      <p:sp>
        <p:nvSpPr>
          <p:cNvPr id="131" name="Split &amp; Clean Other Fields"/>
          <p:cNvSpPr/>
          <p:nvPr/>
        </p:nvSpPr>
        <p:spPr>
          <a:xfrm>
            <a:off x="6288680" y="4946663"/>
            <a:ext cx="1727616" cy="549281"/>
          </a:xfrm>
          <a:prstGeom prst="roundRect">
            <a:avLst>
              <a:gd name="adj" fmla="val 243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Split &amp; Clean Other Fields</a:t>
            </a:r>
          </a:p>
        </p:txBody>
      </p:sp>
      <p:sp>
        <p:nvSpPr>
          <p:cNvPr id="132" name="Visualise &amp; Report"/>
          <p:cNvSpPr/>
          <p:nvPr/>
        </p:nvSpPr>
        <p:spPr>
          <a:xfrm>
            <a:off x="3260115" y="5775179"/>
            <a:ext cx="1727616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Visualise &amp; Report</a:t>
            </a:r>
          </a:p>
        </p:txBody>
      </p:sp>
      <p:sp>
        <p:nvSpPr>
          <p:cNvPr id="133" name="Line"/>
          <p:cNvSpPr/>
          <p:nvPr/>
        </p:nvSpPr>
        <p:spPr>
          <a:xfrm>
            <a:off x="4987730" y="835275"/>
            <a:ext cx="9347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4" name="Line"/>
          <p:cNvSpPr/>
          <p:nvPr/>
        </p:nvSpPr>
        <p:spPr>
          <a:xfrm flipH="1">
            <a:off x="4964772" y="988865"/>
            <a:ext cx="977361" cy="500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5" name="Line"/>
          <p:cNvSpPr/>
          <p:nvPr/>
        </p:nvSpPr>
        <p:spPr>
          <a:xfrm>
            <a:off x="4994809" y="2085376"/>
            <a:ext cx="10222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6" name="Line"/>
          <p:cNvSpPr/>
          <p:nvPr/>
        </p:nvSpPr>
        <p:spPr>
          <a:xfrm>
            <a:off x="4123923" y="2358755"/>
            <a:ext cx="1" cy="2268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7" name="Line"/>
          <p:cNvSpPr/>
          <p:nvPr/>
        </p:nvSpPr>
        <p:spPr>
          <a:xfrm>
            <a:off x="7197118" y="1371095"/>
            <a:ext cx="1" cy="29984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8" name="Line"/>
          <p:cNvSpPr/>
          <p:nvPr/>
        </p:nvSpPr>
        <p:spPr>
          <a:xfrm>
            <a:off x="4123923" y="3134924"/>
            <a:ext cx="1" cy="2268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9" name="Line"/>
          <p:cNvSpPr/>
          <p:nvPr/>
        </p:nvSpPr>
        <p:spPr>
          <a:xfrm>
            <a:off x="4987730" y="3636454"/>
            <a:ext cx="2185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0" name="Line"/>
          <p:cNvSpPr/>
          <p:nvPr/>
        </p:nvSpPr>
        <p:spPr>
          <a:xfrm flipH="1">
            <a:off x="4941814" y="3857714"/>
            <a:ext cx="317868" cy="3178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1" name="Line"/>
          <p:cNvSpPr/>
          <p:nvPr/>
        </p:nvSpPr>
        <p:spPr>
          <a:xfrm flipV="1">
            <a:off x="1406426" y="4600512"/>
            <a:ext cx="1853690" cy="3526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2" name="Line"/>
          <p:cNvSpPr/>
          <p:nvPr/>
        </p:nvSpPr>
        <p:spPr>
          <a:xfrm flipV="1">
            <a:off x="3260116" y="4715844"/>
            <a:ext cx="482022" cy="219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3" name="Line"/>
          <p:cNvSpPr/>
          <p:nvPr/>
        </p:nvSpPr>
        <p:spPr>
          <a:xfrm flipH="1" flipV="1">
            <a:off x="4575244" y="4716039"/>
            <a:ext cx="631058" cy="240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4" name="Line"/>
          <p:cNvSpPr/>
          <p:nvPr/>
        </p:nvSpPr>
        <p:spPr>
          <a:xfrm flipH="1" flipV="1">
            <a:off x="4989123" y="4600561"/>
            <a:ext cx="2163366" cy="3328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5" name="drones or drones"/>
          <p:cNvSpPr txBox="1"/>
          <p:nvPr/>
        </p:nvSpPr>
        <p:spPr>
          <a:xfrm>
            <a:off x="778009" y="969041"/>
            <a:ext cx="1027525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 b="0"/>
            </a:lvl1pPr>
          </a:lstStyle>
          <a:p>
            <a:r>
              <a:rPr sz="984" dirty="0"/>
              <a:t>drones or drones</a:t>
            </a:r>
          </a:p>
        </p:txBody>
      </p:sp>
      <p:sp>
        <p:nvSpPr>
          <p:cNvPr id="146" name="drones or drones or unmanned aerial vehicle or autonomous aerial vehicle NOT bee or bees or mapis"/>
          <p:cNvSpPr txBox="1"/>
          <p:nvPr/>
        </p:nvSpPr>
        <p:spPr>
          <a:xfrm>
            <a:off x="153272" y="1656337"/>
            <a:ext cx="2684901" cy="52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400" b="0"/>
            </a:lvl1pPr>
          </a:lstStyle>
          <a:p>
            <a:r>
              <a:rPr sz="984" dirty="0"/>
              <a:t>drones or drones or unmanned aerial vehicle or autonomous aerial vehicle NOT bee or bees or </a:t>
            </a:r>
            <a:r>
              <a:rPr sz="984" dirty="0" err="1"/>
              <a:t>mapis</a:t>
            </a:r>
            <a:endParaRPr sz="984" dirty="0"/>
          </a:p>
        </p:txBody>
      </p:sp>
      <p:sp>
        <p:nvSpPr>
          <p:cNvPr id="147" name="save the raw dataset as raw and do not touch again unless needed (e.g. as a zip file). Document the steps taken to create the dataset and save with the raw file (e.g as a .txt file)"/>
          <p:cNvSpPr txBox="1"/>
          <p:nvPr/>
        </p:nvSpPr>
        <p:spPr>
          <a:xfrm>
            <a:off x="153272" y="2947118"/>
            <a:ext cx="2684901" cy="829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400" b="0"/>
            </a:lvl1pPr>
          </a:lstStyle>
          <a:p>
            <a:r>
              <a:rPr sz="984"/>
              <a:t>save the raw dataset as raw and do not touch again unless needed (e.g. as a zip file). Document the steps taken to create the dataset and save with the raw file (e.g as a .txt file) </a:t>
            </a:r>
          </a:p>
        </p:txBody>
      </p:sp>
      <p:sp>
        <p:nvSpPr>
          <p:cNvPr id="148" name="Clean main fields and then split joined (concatenated) fields and clean"/>
          <p:cNvSpPr txBox="1"/>
          <p:nvPr/>
        </p:nvSpPr>
        <p:spPr>
          <a:xfrm>
            <a:off x="153272" y="4198571"/>
            <a:ext cx="2684901" cy="37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400" b="0"/>
            </a:lvl1pPr>
          </a:lstStyle>
          <a:p>
            <a:r>
              <a:rPr sz="984"/>
              <a:t>Clean main fields and then split joined (concatenated) fields and clean</a:t>
            </a:r>
          </a:p>
        </p:txBody>
      </p:sp>
      <p:sp>
        <p:nvSpPr>
          <p:cNvPr id="149" name="Tools such as Tableau, gephi and others such as using R packages, Python or Javascript libraries (D3.js)"/>
          <p:cNvSpPr txBox="1"/>
          <p:nvPr/>
        </p:nvSpPr>
        <p:spPr>
          <a:xfrm>
            <a:off x="153272" y="5958418"/>
            <a:ext cx="2684901" cy="52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400" b="0"/>
            </a:lvl1pPr>
          </a:lstStyle>
          <a:p>
            <a:r>
              <a:rPr sz="984"/>
              <a:t>Tools such as Tableau, gephi and others such as using R packages, Python or Javascript libraries (D3.js)</a:t>
            </a:r>
          </a:p>
        </p:txBody>
      </p:sp>
      <p:sp>
        <p:nvSpPr>
          <p:cNvPr id="150" name="Examples"/>
          <p:cNvSpPr txBox="1"/>
          <p:nvPr/>
        </p:nvSpPr>
        <p:spPr>
          <a:xfrm>
            <a:off x="858959" y="522875"/>
            <a:ext cx="865623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406"/>
              <a:t>Examples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01169-6937-4BA5-94EF-108C210D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1" y="274639"/>
            <a:ext cx="8928977" cy="65488"/>
          </a:xfrm>
        </p:spPr>
        <p:txBody>
          <a:bodyPr/>
          <a:lstStyle/>
          <a:p>
            <a:r>
              <a:rPr lang="fr-FR" sz="2800" dirty="0"/>
              <a:t>How about the workflow? Patent Analytics Workflow</a:t>
            </a:r>
          </a:p>
        </p:txBody>
      </p:sp>
    </p:spTree>
    <p:extLst>
      <p:ext uri="{BB962C8B-B14F-4D97-AF65-F5344CB8AC3E}">
        <p14:creationId xmlns:p14="http://schemas.microsoft.com/office/powerpoint/2010/main" val="3759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52925"/>
          </a:xfrm>
        </p:spPr>
        <p:txBody>
          <a:bodyPr/>
          <a:lstStyle/>
          <a:p>
            <a:r>
              <a:rPr lang="en-US" dirty="0"/>
              <a:t>Evaluation:</a:t>
            </a:r>
            <a:r>
              <a:rPr lang="en-US" dirty="0">
                <a:sym typeface="Wingdings" pitchFamily="2" charset="2"/>
              </a:rPr>
              <a:t> feedback from the client and lessons learned essential for improvement</a:t>
            </a:r>
          </a:p>
          <a:p>
            <a:r>
              <a:rPr lang="en-US" dirty="0">
                <a:sym typeface="Wingdings" pitchFamily="2" charset="2"/>
              </a:rPr>
              <a:t>Important also to measure the impact of the report in the decision-making mechanism</a:t>
            </a:r>
          </a:p>
          <a:p>
            <a:pPr lvl="1"/>
            <a:r>
              <a:rPr lang="en-US" dirty="0">
                <a:sym typeface="Wingdings" pitchFamily="2" charset="2"/>
              </a:rPr>
              <a:t>Sometimes the increase in requests is a good indicator of qualitative results and satisfied clients </a:t>
            </a:r>
          </a:p>
          <a:p>
            <a:pPr lvl="1"/>
            <a:r>
              <a:rPr lang="en-US" dirty="0">
                <a:sym typeface="Wingdings" pitchFamily="2" charset="2"/>
              </a:rPr>
              <a:t>Interviews, surveys or informal feedback can be used, based on the type of the evaluation, type and number of clients involved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38617" y="332656"/>
            <a:ext cx="8905381" cy="1143000"/>
          </a:xfrm>
        </p:spPr>
        <p:txBody>
          <a:bodyPr/>
          <a:lstStyle/>
          <a:p>
            <a:r>
              <a:rPr lang="fr-FR" altLang="en-US" dirty="0"/>
              <a:t>Profile of Patent </a:t>
            </a:r>
            <a:r>
              <a:rPr lang="fr-FR" altLang="en-US" dirty="0" err="1"/>
              <a:t>Landscape</a:t>
            </a:r>
            <a:r>
              <a:rPr lang="fr-FR" altLang="en-US" dirty="0"/>
              <a:t> Reports (PLR) </a:t>
            </a:r>
            <a:r>
              <a:rPr lang="fr-FR" altLang="en-US" dirty="0" err="1"/>
              <a:t>users</a:t>
            </a:r>
            <a:r>
              <a:rPr lang="fr-FR" altLang="en-US" dirty="0"/>
              <a:t>/clients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6" y="1712492"/>
            <a:ext cx="8937073" cy="5028876"/>
          </a:xfrm>
        </p:spPr>
        <p:txBody>
          <a:bodyPr/>
          <a:lstStyle/>
          <a:p>
            <a:pPr>
              <a:defRPr/>
            </a:pPr>
            <a:r>
              <a:rPr lang="fr-FR" b="1" dirty="0" err="1"/>
              <a:t>Industry</a:t>
            </a:r>
            <a:r>
              <a:rPr lang="fr-FR" dirty="0"/>
              <a:t>: </a:t>
            </a:r>
            <a:r>
              <a:rPr lang="fr-FR" u="sng" dirty="0" err="1"/>
              <a:t>typical</a:t>
            </a:r>
            <a:r>
              <a:rPr lang="fr-FR" u="sng" dirty="0"/>
              <a:t> PLR providers and </a:t>
            </a:r>
            <a:r>
              <a:rPr lang="fr-FR" u="sng" dirty="0" err="1"/>
              <a:t>users</a:t>
            </a:r>
            <a:r>
              <a:rPr lang="fr-FR" dirty="0"/>
              <a:t>. </a:t>
            </a:r>
            <a:r>
              <a:rPr lang="fr-FR" dirty="0" err="1"/>
              <a:t>Landscaping</a:t>
            </a:r>
            <a:r>
              <a:rPr lang="fr-FR" dirty="0"/>
              <a:t>: standard </a:t>
            </a:r>
            <a:r>
              <a:rPr lang="fr-FR" dirty="0" err="1"/>
              <a:t>procedure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 (patent portfolio management, R&amp;D </a:t>
            </a:r>
            <a:r>
              <a:rPr lang="fr-FR" dirty="0" err="1"/>
              <a:t>investment</a:t>
            </a:r>
            <a:r>
              <a:rPr lang="fr-FR" dirty="0"/>
              <a:t> and </a:t>
            </a:r>
            <a:r>
              <a:rPr lang="fr-FR" dirty="0" err="1"/>
              <a:t>prioritization</a:t>
            </a:r>
            <a:r>
              <a:rPr lang="fr-FR" dirty="0"/>
              <a:t>,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). </a:t>
            </a:r>
          </a:p>
          <a:p>
            <a:pPr marL="0" indent="0">
              <a:buFontTx/>
              <a:buNone/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Public </a:t>
            </a:r>
            <a:r>
              <a:rPr lang="fr-FR" b="1" dirty="0" err="1"/>
              <a:t>sector</a:t>
            </a:r>
            <a:r>
              <a:rPr lang="fr-FR" dirty="0"/>
              <a:t>: </a:t>
            </a:r>
          </a:p>
          <a:p>
            <a:pPr lvl="1">
              <a:defRPr/>
            </a:pPr>
            <a:r>
              <a:rPr lang="fr-FR" u="sng" dirty="0"/>
              <a:t>Providers:</a:t>
            </a:r>
            <a:r>
              <a:rPr lang="fr-FR" dirty="0"/>
              <a:t> National Patent Offices/</a:t>
            </a:r>
            <a:r>
              <a:rPr lang="fr-FR" dirty="0" err="1"/>
              <a:t>research</a:t>
            </a:r>
            <a:r>
              <a:rPr lang="fr-FR" dirty="0"/>
              <a:t> institutes </a:t>
            </a:r>
            <a:r>
              <a:rPr lang="fr-FR" dirty="0" err="1"/>
              <a:t>preparing</a:t>
            </a:r>
            <a:r>
              <a:rPr lang="fr-FR" dirty="0"/>
              <a:t> reports in areas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interest</a:t>
            </a:r>
            <a:r>
              <a:rPr lang="fr-FR" dirty="0"/>
              <a:t>/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or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landscaping</a:t>
            </a:r>
            <a:r>
              <a:rPr lang="fr-FR" dirty="0"/>
              <a:t> services to the public</a:t>
            </a:r>
          </a:p>
          <a:p>
            <a:pPr lvl="1">
              <a:defRPr/>
            </a:pPr>
            <a:r>
              <a:rPr lang="fr-FR" u="sng" dirty="0" err="1"/>
              <a:t>Users</a:t>
            </a:r>
            <a:r>
              <a:rPr lang="fr-FR" u="sng" dirty="0"/>
              <a:t>: </a:t>
            </a:r>
            <a:r>
              <a:rPr lang="fr-FR" dirty="0" err="1"/>
              <a:t>awareness</a:t>
            </a:r>
            <a:r>
              <a:rPr lang="fr-FR" dirty="0"/>
              <a:t> </a:t>
            </a:r>
            <a:r>
              <a:rPr lang="fr-FR" dirty="0" err="1"/>
              <a:t>raising</a:t>
            </a:r>
            <a:r>
              <a:rPr lang="fr-FR" dirty="0"/>
              <a:t> phase – more and more public institutions </a:t>
            </a:r>
            <a:r>
              <a:rPr lang="fr-FR" dirty="0" err="1"/>
              <a:t>seeking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discussions and </a:t>
            </a:r>
            <a:r>
              <a:rPr lang="fr-FR" dirty="0" err="1"/>
              <a:t>similar</a:t>
            </a:r>
            <a:r>
              <a:rPr lang="fr-FR" dirty="0"/>
              <a:t> to the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6CD4F2-8138-404E-96B6-16BB6F3FCADB}" type="slidenum">
              <a:rPr lang="en-US" altLang="en-US" sz="1400"/>
              <a:pPr eaLnBrk="1" hangingPunct="1"/>
              <a:t>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43560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Tools for PLR </a:t>
            </a:r>
            <a:r>
              <a:rPr lang="fr-FR" dirty="0" err="1"/>
              <a:t>Preparation</a:t>
            </a:r>
            <a:endParaRPr lang="fr-FR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55576" y="2816763"/>
            <a:ext cx="3566139" cy="2193776"/>
          </a:xfrm>
          <a:prstGeom prst="rect">
            <a:avLst/>
          </a:prstGeom>
          <a:noFill/>
          <a:ln w="9525">
            <a:solidFill>
              <a:schemeClr val="accent3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8229600" cy="1096963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Efforts to create online semi-automated tools for the preparation of (semi-) automated PLR, e.g.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C5167-9012-4E88-A1EA-E5F7ED3632B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73362"/>
            <a:ext cx="3744416" cy="40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Tools for PLR preparation (2)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C5167-9012-4E88-A1EA-E5F7ED3632B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4164270" cy="52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71600"/>
            <a:ext cx="3935447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947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Tasks associated with Patent Analytics and Related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Tasks and Tool 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5977" y="1476375"/>
            <a:ext cx="4041775" cy="639762"/>
          </a:xfrm>
        </p:spPr>
        <p:txBody>
          <a:bodyPr/>
          <a:lstStyle/>
          <a:p>
            <a:r>
              <a:rPr lang="it-IT" dirty="0"/>
              <a:t>Notes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5977" y="2174875"/>
            <a:ext cx="4536504" cy="3951288"/>
          </a:xfrm>
        </p:spPr>
        <p:txBody>
          <a:bodyPr/>
          <a:lstStyle/>
          <a:p>
            <a:r>
              <a:rPr lang="it-IT" dirty="0"/>
              <a:t>One tool suits all?</a:t>
            </a:r>
          </a:p>
          <a:p>
            <a:r>
              <a:rPr lang="it-IT" dirty="0"/>
              <a:t>Some tools address multiple tasks </a:t>
            </a:r>
          </a:p>
          <a:p>
            <a:r>
              <a:rPr lang="it-IT" dirty="0"/>
              <a:t>Each tool based on different language/approach</a:t>
            </a:r>
          </a:p>
          <a:p>
            <a:r>
              <a:rPr lang="it-IT" dirty="0"/>
              <a:t>Each user should follow the «trial and error» approach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5613" y="2247081"/>
            <a:ext cx="4041775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it-IT" kern="0" dirty="0"/>
              <a:t>General Tools</a:t>
            </a:r>
          </a:p>
          <a:p>
            <a:r>
              <a:rPr lang="it-IT" kern="0" dirty="0"/>
              <a:t>Search tools</a:t>
            </a:r>
          </a:p>
          <a:p>
            <a:r>
              <a:rPr lang="it-IT" kern="0" dirty="0"/>
              <a:t>Cleaning</a:t>
            </a:r>
          </a:p>
          <a:p>
            <a:r>
              <a:rPr lang="it-IT" kern="0" dirty="0"/>
              <a:t>Text/data mining</a:t>
            </a:r>
          </a:p>
          <a:p>
            <a:r>
              <a:rPr lang="it-IT" kern="0" dirty="0"/>
              <a:t>Data Visualization</a:t>
            </a:r>
          </a:p>
          <a:p>
            <a:r>
              <a:rPr lang="it-IT" kern="0" dirty="0"/>
              <a:t>Geographic Mapping</a:t>
            </a:r>
          </a:p>
          <a:p>
            <a:r>
              <a:rPr lang="it-IT" kern="0" dirty="0"/>
              <a:t>Network visualizations</a:t>
            </a:r>
          </a:p>
          <a:p>
            <a:r>
              <a:rPr lang="it-IT" kern="0" dirty="0"/>
              <a:t>Infographics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2631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/>
              <a:t>Blogs/Wiki/Online </a:t>
            </a:r>
            <a:r>
              <a:rPr lang="en-US" dirty="0" err="1"/>
              <a:t>Fora</a:t>
            </a:r>
            <a:r>
              <a:rPr lang="en-US" dirty="0"/>
              <a:t> on Patent Landscaping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33400" y="2057400"/>
            <a:ext cx="4040188" cy="639762"/>
          </a:xfrm>
        </p:spPr>
        <p:txBody>
          <a:bodyPr/>
          <a:lstStyle/>
          <a:p>
            <a:r>
              <a:rPr lang="fr-FR" dirty="0">
                <a:hlinkClick r:id="rId2"/>
              </a:rPr>
              <a:t>www.patinformatics.com</a:t>
            </a:r>
            <a:r>
              <a:rPr lang="fr-FR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8200" y="2057400"/>
            <a:ext cx="4041775" cy="639762"/>
          </a:xfrm>
        </p:spPr>
        <p:txBody>
          <a:bodyPr/>
          <a:lstStyle/>
          <a:p>
            <a:r>
              <a:rPr lang="fr-FR" dirty="0">
                <a:hlinkClick r:id="rId3"/>
              </a:rPr>
              <a:t>http://wiki.piug.org</a:t>
            </a:r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5025" y="2762104"/>
            <a:ext cx="4117975" cy="282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57200" y="2792872"/>
            <a:ext cx="4040188" cy="2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33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type of </a:t>
            </a:r>
            <a:r>
              <a:rPr lang="fr-FR" dirty="0" err="1"/>
              <a:t>tools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help in </a:t>
            </a:r>
            <a:r>
              <a:rPr lang="fr-FR" dirty="0" err="1"/>
              <a:t>various</a:t>
            </a:r>
            <a:r>
              <a:rPr lang="fr-FR" dirty="0"/>
              <a:t> stages and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Searching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Obtaining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Cleaning/</a:t>
            </a:r>
            <a:r>
              <a:rPr lang="fr-FR" dirty="0" err="1"/>
              <a:t>Normalizing</a:t>
            </a:r>
            <a:endParaRPr lang="fr-FR" dirty="0"/>
          </a:p>
          <a:p>
            <a:pPr lvl="1"/>
            <a:r>
              <a:rPr lang="fr-FR" dirty="0" err="1"/>
              <a:t>Grouping</a:t>
            </a:r>
            <a:r>
              <a:rPr lang="fr-FR" dirty="0"/>
              <a:t>/</a:t>
            </a:r>
            <a:r>
              <a:rPr lang="fr-FR" dirty="0" err="1"/>
              <a:t>Clustering</a:t>
            </a:r>
            <a:r>
              <a:rPr lang="fr-FR" dirty="0"/>
              <a:t>             Data</a:t>
            </a:r>
          </a:p>
          <a:p>
            <a:pPr lvl="1"/>
            <a:r>
              <a:rPr lang="fr-FR" dirty="0" err="1"/>
              <a:t>Analyzing</a:t>
            </a:r>
            <a:endParaRPr lang="fr-FR" dirty="0"/>
          </a:p>
          <a:p>
            <a:pPr lvl="1"/>
            <a:r>
              <a:rPr lang="fr-FR" dirty="0" err="1"/>
              <a:t>Visualizing</a:t>
            </a:r>
            <a:endParaRPr lang="fr-FR" dirty="0"/>
          </a:p>
          <a:p>
            <a:pPr lvl="1"/>
            <a:r>
              <a:rPr lang="fr-FR" dirty="0"/>
              <a:t>Sharing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3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54" y="221944"/>
            <a:ext cx="8229600" cy="1143000"/>
          </a:xfrm>
        </p:spPr>
        <p:txBody>
          <a:bodyPr/>
          <a:lstStyle/>
          <a:p>
            <a:r>
              <a:rPr lang="fr-FR" dirty="0"/>
              <a:t>Tools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7643"/>
            <a:ext cx="8686800" cy="5256584"/>
          </a:xfrm>
        </p:spPr>
        <p:txBody>
          <a:bodyPr/>
          <a:lstStyle/>
          <a:p>
            <a:r>
              <a:rPr lang="fr-FR" dirty="0"/>
              <a:t>Commercial:</a:t>
            </a:r>
          </a:p>
          <a:p>
            <a:pPr lvl="1"/>
            <a:r>
              <a:rPr lang="fr-FR" dirty="0"/>
              <a:t>Embedded in patent </a:t>
            </a:r>
            <a:r>
              <a:rPr lang="fr-FR" dirty="0" err="1"/>
              <a:t>databases</a:t>
            </a:r>
            <a:endParaRPr lang="fr-FR" dirty="0"/>
          </a:p>
          <a:p>
            <a:pPr lvl="1"/>
            <a:r>
              <a:rPr lang="fr-FR" dirty="0" err="1"/>
              <a:t>Complementary</a:t>
            </a:r>
            <a:r>
              <a:rPr lang="fr-FR" dirty="0"/>
              <a:t> to patent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and compatible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to patent data,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exceptions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Free of charge: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Open Source Tools: </a:t>
            </a:r>
            <a:r>
              <a:rPr lang="fr-FR" dirty="0" err="1"/>
              <a:t>recent</a:t>
            </a:r>
            <a:r>
              <a:rPr lang="fr-FR" dirty="0"/>
              <a:t> trend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1625204" cy="554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4" y="4005412"/>
            <a:ext cx="1438101" cy="499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2" y="3736213"/>
            <a:ext cx="1081857" cy="376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731" y="3618138"/>
            <a:ext cx="1463603" cy="494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529" y="3541122"/>
            <a:ext cx="1180519" cy="79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267" y="3567353"/>
            <a:ext cx="2026459" cy="451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996" y="4712590"/>
            <a:ext cx="2315095" cy="1102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7072" y="5779327"/>
            <a:ext cx="1638942" cy="311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026" y="4860359"/>
            <a:ext cx="1572444" cy="5237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309" y="5632459"/>
            <a:ext cx="2223878" cy="36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B3EEE-BC56-49AD-B7D3-8E8E1CE2DF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5122" y="2994616"/>
            <a:ext cx="1407321" cy="599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2FFB4F-66F7-4214-A7AE-942F38E839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3967" y="3905935"/>
            <a:ext cx="1422598" cy="425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1CB29-0D90-4EA5-8B5F-F03AAE96FE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8598" y="3050324"/>
            <a:ext cx="2390437" cy="555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611145-6C53-4005-90CB-1067161B617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7021"/>
          <a:stretch/>
        </p:blipFill>
        <p:spPr>
          <a:xfrm>
            <a:off x="6195314" y="3958625"/>
            <a:ext cx="2073399" cy="6027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6E7C45-20EA-46D5-867A-C82D64CE4D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9922" y="3018086"/>
            <a:ext cx="1139821" cy="480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A78DB-2D0D-49C8-AA6B-4F0E233E7C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4672" y="3455886"/>
            <a:ext cx="1940982" cy="37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3869E5-76A1-42DD-8027-E698E32249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6415" y="4300296"/>
            <a:ext cx="1811736" cy="3758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A0FA87-003D-4C3F-A78F-9343E1C79B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92421" y="3992635"/>
            <a:ext cx="1407321" cy="3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8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ttturck.com/wp-content/uploads/2017/05/Matt-Turck-FirstMark-2017-Big-Data-Landscap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4" y="752175"/>
            <a:ext cx="9022516" cy="61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576064"/>
          </a:xfrm>
        </p:spPr>
        <p:txBody>
          <a:bodyPr/>
          <a:lstStyle/>
          <a:p>
            <a:r>
              <a:rPr lang="fr-FR" sz="3400" dirty="0"/>
              <a:t>(…</a:t>
            </a:r>
            <a:r>
              <a:rPr lang="fr-FR" sz="3400" dirty="0" err="1"/>
              <a:t>some</a:t>
            </a:r>
            <a:r>
              <a:rPr lang="fr-FR" sz="3400" dirty="0"/>
              <a:t> of the) </a:t>
            </a:r>
            <a:r>
              <a:rPr lang="fr-FR" sz="3400" dirty="0" err="1"/>
              <a:t>tools</a:t>
            </a:r>
            <a:r>
              <a:rPr lang="fr-FR" sz="3400" dirty="0"/>
              <a:t> </a:t>
            </a:r>
            <a:r>
              <a:rPr lang="fr-FR" sz="3400" dirty="0" err="1"/>
              <a:t>facilitating</a:t>
            </a:r>
            <a:r>
              <a:rPr lang="fr-FR" sz="3400" dirty="0"/>
              <a:t> data </a:t>
            </a:r>
            <a:r>
              <a:rPr lang="fr-FR" sz="3400" dirty="0" err="1"/>
              <a:t>analysis</a:t>
            </a:r>
            <a:endParaRPr lang="fr-FR" sz="3400" dirty="0"/>
          </a:p>
        </p:txBody>
      </p:sp>
    </p:spTree>
    <p:extLst>
      <p:ext uri="{BB962C8B-B14F-4D97-AF65-F5344CB8AC3E}">
        <p14:creationId xmlns:p14="http://schemas.microsoft.com/office/powerpoint/2010/main" val="303343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3592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WIPO Survey on the use of open source and free tools for patent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52925"/>
          </a:xfrm>
        </p:spPr>
        <p:txBody>
          <a:bodyPr/>
          <a:lstStyle/>
          <a:p>
            <a:pPr marL="342900" lvl="1" indent="-342900"/>
            <a:endParaRPr lang="de-DE" sz="2300" dirty="0"/>
          </a:p>
          <a:p>
            <a:pPr marL="342900" lvl="1" indent="-342900"/>
            <a:r>
              <a:rPr lang="de-DE" sz="2300" dirty="0"/>
              <a:t>Survey addressed to the community of patent information users on the tools they are using for patent analysis</a:t>
            </a:r>
          </a:p>
          <a:p>
            <a:pPr marL="342900" lvl="1" indent="-342900"/>
            <a:r>
              <a:rPr lang="de-DE" sz="2300" dirty="0"/>
              <a:t>13 questions in SurveyMonkey</a:t>
            </a:r>
          </a:p>
          <a:p>
            <a:pPr marL="342900" lvl="1" indent="-342900"/>
            <a:r>
              <a:rPr lang="de-DE" sz="2300" dirty="0"/>
              <a:t>Shared through PIUG Wiki, the German and the Italian Patent Information User Groups, WIPO Twitter and PLR website, Linkedin Patent Landscape Group.</a:t>
            </a:r>
          </a:p>
          <a:p>
            <a:pPr marL="342900" lvl="1" indent="-342900"/>
            <a:r>
              <a:rPr lang="de-DE" sz="2300" dirty="0"/>
              <a:t>Received 131 answers (81 answered all questions)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507288" cy="1143000"/>
          </a:xfrm>
        </p:spPr>
        <p:txBody>
          <a:bodyPr/>
          <a:lstStyle/>
          <a:p>
            <a:r>
              <a:rPr lang="de-DE" sz="3000" dirty="0"/>
              <a:t>Survey results: participants profile</a:t>
            </a:r>
            <a:endParaRPr lang="fr-FR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568952" cy="5328592"/>
          </a:xfrm>
        </p:spPr>
        <p:txBody>
          <a:bodyPr/>
          <a:lstStyle/>
          <a:p>
            <a:r>
              <a:rPr lang="de-DE" sz="2100" dirty="0"/>
              <a:t>131 answers from 21 countries, mainly patent search professionals</a:t>
            </a:r>
            <a:endParaRPr lang="de-DE" dirty="0"/>
          </a:p>
          <a:p>
            <a:endParaRPr lang="fr-FR" dirty="0"/>
          </a:p>
        </p:txBody>
      </p:sp>
      <p:pic>
        <p:nvPicPr>
          <p:cNvPr id="6" name="Overview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971600" y="1556792"/>
            <a:ext cx="6835523" cy="466932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4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782216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profile of a patent </a:t>
            </a:r>
            <a:r>
              <a:rPr lang="fr-FR" dirty="0" err="1"/>
              <a:t>analyst</a:t>
            </a:r>
            <a:r>
              <a:rPr lang="fr-FR" dirty="0"/>
              <a:t>?</a:t>
            </a:r>
          </a:p>
        </p:txBody>
      </p:sp>
      <p:pic>
        <p:nvPicPr>
          <p:cNvPr id="1026" name="Picture 2" descr="http://en.community.dell.com/cfs-file/__key/communityserver-blogs-components-weblogfiles/00-00-00-48-25/1586.Data-Analyst-Personality-Tes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72816"/>
            <a:ext cx="450462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9586023"/>
              </p:ext>
            </p:extLst>
          </p:nvPr>
        </p:nvGraphicFramePr>
        <p:xfrm>
          <a:off x="107504" y="970856"/>
          <a:ext cx="8712968" cy="584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930098" y="5425479"/>
            <a:ext cx="2891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Source http://www.toadworld.com/</a:t>
            </a:r>
          </a:p>
        </p:txBody>
      </p:sp>
    </p:spTree>
    <p:extLst>
      <p:ext uri="{BB962C8B-B14F-4D97-AF65-F5344CB8AC3E}">
        <p14:creationId xmlns:p14="http://schemas.microsoft.com/office/powerpoint/2010/main" val="343251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results: Databases used for obtaining data for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439" y="1556792"/>
            <a:ext cx="8579296" cy="4352925"/>
          </a:xfrm>
        </p:spPr>
        <p:txBody>
          <a:bodyPr/>
          <a:lstStyle/>
          <a:p>
            <a:r>
              <a:rPr lang="de-DE" dirty="0"/>
              <a:t>Mixture of free and commercial databases</a:t>
            </a:r>
          </a:p>
          <a:p>
            <a:r>
              <a:rPr lang="de-DE" dirty="0"/>
              <a:t>Free databases: espacenet, followed by PATENTSCOPE</a:t>
            </a:r>
          </a:p>
          <a:p>
            <a:r>
              <a:rPr lang="de-DE" dirty="0"/>
              <a:t>Commercial: Patbase, Thomson Innovation, Questel Orbit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" y="3068960"/>
            <a:ext cx="41910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86" y="3573016"/>
            <a:ext cx="1247775" cy="2886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Greatest challenges in patent analytics identified by the survey participants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6618607" cy="4968552"/>
          </a:xfrm>
        </p:spPr>
      </p:pic>
      <p:sp>
        <p:nvSpPr>
          <p:cNvPr id="3" name="Rectangle 2"/>
          <p:cNvSpPr/>
          <p:nvPr/>
        </p:nvSpPr>
        <p:spPr bwMode="auto">
          <a:xfrm>
            <a:off x="1043608" y="1844824"/>
            <a:ext cx="5616624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7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5" y="160338"/>
            <a:ext cx="8229600" cy="1143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/>
              <a:t>The open source tools era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740" y="3836847"/>
            <a:ext cx="962025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691287"/>
            <a:ext cx="942975" cy="533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31" y="5028436"/>
            <a:ext cx="1624538" cy="789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encrypted-tbn0.gstatic.com/images?q=tbn:ANd9GcQD0g4Te1zyzqYZvqqJzRmRW5FJ2gAjOSAR8ARe5k66iMc8uay-CuqLyG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0" y="2670701"/>
            <a:ext cx="1414239" cy="47506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03" y="2729727"/>
            <a:ext cx="1438275" cy="6191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Bildergebnis für geph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93" y="1554980"/>
            <a:ext cx="1524000" cy="590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docker.com/media/2015/07/kiban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58" y="4650302"/>
            <a:ext cx="1328713" cy="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Bildergebnis für elastic sea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Bildergebnis für elastic sear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55" y="3699305"/>
            <a:ext cx="1697807" cy="518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547" y="4764866"/>
            <a:ext cx="1487253" cy="48117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44" y="2607064"/>
            <a:ext cx="3779912" cy="1919487"/>
          </a:xfrm>
          <a:prstGeom prst="rect">
            <a:avLst/>
          </a:prstGeom>
        </p:spPr>
      </p:pic>
      <p:pic>
        <p:nvPicPr>
          <p:cNvPr id="1036" name="Picture 12" descr="http://www.tableausoftware.com/public/sites/default/files/imagecache/blog_thumb/blog/Tableau-Public-logo-200x2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9" y="5068789"/>
            <a:ext cx="1328936" cy="13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2044" y="2149029"/>
            <a:ext cx="2019300" cy="2762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280" y="1381563"/>
            <a:ext cx="2013655" cy="53116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498" y="5938293"/>
            <a:ext cx="1371600" cy="647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7724" y="5246036"/>
            <a:ext cx="681935" cy="7752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9169" y="2395180"/>
            <a:ext cx="723900" cy="790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Typical use of open source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7638"/>
            <a:ext cx="8229600" cy="5107706"/>
          </a:xfrm>
        </p:spPr>
        <p:txBody>
          <a:bodyPr/>
          <a:lstStyle/>
          <a:p>
            <a:r>
              <a:rPr lang="de-DE" dirty="0"/>
              <a:t>Typical user profile:</a:t>
            </a:r>
          </a:p>
          <a:p>
            <a:pPr lvl="1"/>
            <a:r>
              <a:rPr lang="de-DE" dirty="0"/>
              <a:t>Researchers</a:t>
            </a:r>
          </a:p>
          <a:p>
            <a:pPr lvl="1"/>
            <a:r>
              <a:rPr lang="de-DE" dirty="0"/>
              <a:t>Data scientists</a:t>
            </a:r>
          </a:p>
          <a:p>
            <a:pPr lvl="1"/>
            <a:r>
              <a:rPr lang="de-DE" dirty="0"/>
              <a:t>IT </a:t>
            </a:r>
          </a:p>
          <a:p>
            <a:pPr lvl="1"/>
            <a:r>
              <a:rPr lang="de-DE" dirty="0"/>
              <a:t>Business analysts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Data typically analyzed through open source tools:</a:t>
            </a:r>
          </a:p>
          <a:p>
            <a:pPr lvl="1"/>
            <a:r>
              <a:rPr lang="de-DE" dirty="0"/>
              <a:t>Unstructured data, structured non-patent data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Patent data: not a typical field where open source tools are being used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52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936104"/>
          </a:xfrm>
        </p:spPr>
        <p:txBody>
          <a:bodyPr/>
          <a:lstStyle/>
          <a:p>
            <a:r>
              <a:rPr lang="de-DE" dirty="0"/>
              <a:t>Pros and cons of open source tools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4040188" cy="639762"/>
          </a:xfrm>
        </p:spPr>
        <p:txBody>
          <a:bodyPr/>
          <a:lstStyle/>
          <a:p>
            <a:r>
              <a:rPr lang="de-DE" dirty="0"/>
              <a:t>Advantages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1520" y="1844824"/>
            <a:ext cx="4104456" cy="4725144"/>
          </a:xfrm>
        </p:spPr>
        <p:txBody>
          <a:bodyPr/>
          <a:lstStyle/>
          <a:p>
            <a:r>
              <a:rPr lang="de-DE" dirty="0"/>
              <a:t>Free of charge</a:t>
            </a:r>
          </a:p>
          <a:p>
            <a:r>
              <a:rPr lang="de-DE" dirty="0"/>
              <a:t>A lot of them customizable to specific needs</a:t>
            </a:r>
          </a:p>
          <a:p>
            <a:r>
              <a:rPr lang="de-DE" dirty="0"/>
              <a:t>Give flexibility to experiment and choose the tool or combination of tools that is more adapted to the user´s needs</a:t>
            </a:r>
          </a:p>
          <a:p>
            <a:r>
              <a:rPr lang="de-DE" dirty="0"/>
              <a:t>Support and troubleshooting by programmers and other users in various fora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4880" y="1052736"/>
            <a:ext cx="4041775" cy="639762"/>
          </a:xfrm>
        </p:spPr>
        <p:txBody>
          <a:bodyPr/>
          <a:lstStyle/>
          <a:p>
            <a:r>
              <a:rPr lang="de-DE" dirty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992" y="1844824"/>
            <a:ext cx="4427984" cy="4608512"/>
          </a:xfrm>
        </p:spPr>
        <p:txBody>
          <a:bodyPr/>
          <a:lstStyle/>
          <a:p>
            <a:r>
              <a:rPr lang="de-DE" dirty="0"/>
              <a:t>Not as intuitive or user-friendly as commercial tools</a:t>
            </a:r>
          </a:p>
          <a:p>
            <a:r>
              <a:rPr lang="de-DE" dirty="0"/>
              <a:t>Require some programming skills, time and practice</a:t>
            </a:r>
          </a:p>
          <a:p>
            <a:r>
              <a:rPr lang="de-DE" dirty="0"/>
              <a:t>Several bugs/problems</a:t>
            </a:r>
          </a:p>
          <a:p>
            <a:r>
              <a:rPr lang="de-DE" dirty="0"/>
              <a:t>No commercial support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blog.gbs.com/wp-content/uploads/2013/06/artikel_2_opensource.jpg?f33f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78618"/>
            <a:ext cx="3252618" cy="22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46D48-0F63-43E9-B47C-935DCDFAA14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4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C3E8-867B-4F10-8645-692ECDE6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38"/>
            <a:ext cx="9145016" cy="1143000"/>
          </a:xfrm>
        </p:spPr>
        <p:txBody>
          <a:bodyPr/>
          <a:lstStyle/>
          <a:p>
            <a:r>
              <a:rPr lang="fr-FR" dirty="0" err="1"/>
              <a:t>Recent</a:t>
            </a:r>
            <a:r>
              <a:rPr lang="fr-FR" dirty="0"/>
              <a:t> trend of </a:t>
            </a:r>
            <a:r>
              <a:rPr lang="fr-FR" dirty="0" err="1"/>
              <a:t>using</a:t>
            </a:r>
            <a:r>
              <a:rPr lang="fr-FR" dirty="0"/>
              <a:t> open source </a:t>
            </a:r>
            <a:r>
              <a:rPr lang="fr-FR" dirty="0" err="1"/>
              <a:t>tools</a:t>
            </a:r>
            <a:r>
              <a:rPr lang="fr-FR" dirty="0"/>
              <a:t> and data </a:t>
            </a:r>
            <a:r>
              <a:rPr lang="fr-FR" dirty="0" err="1"/>
              <a:t>analytics</a:t>
            </a:r>
            <a:r>
              <a:rPr lang="fr-FR" dirty="0"/>
              <a:t> </a:t>
            </a:r>
            <a:r>
              <a:rPr lang="fr-FR" dirty="0" err="1"/>
              <a:t>principles</a:t>
            </a:r>
            <a:r>
              <a:rPr lang="fr-FR" dirty="0"/>
              <a:t> for patent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41D6DA-76C3-4FA8-84F5-421F5AE1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576" y="2339934"/>
            <a:ext cx="4040188" cy="639762"/>
          </a:xfrm>
        </p:spPr>
        <p:txBody>
          <a:bodyPr/>
          <a:lstStyle/>
          <a:p>
            <a:r>
              <a:rPr lang="fr-FR" dirty="0"/>
              <a:t>Commercial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99025C-3A4D-4048-92EE-D1C01146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3032285"/>
            <a:ext cx="4572000" cy="3363982"/>
          </a:xfrm>
        </p:spPr>
        <p:txBody>
          <a:bodyPr/>
          <a:lstStyle/>
          <a:p>
            <a:pPr lvl="1"/>
            <a:r>
              <a:rPr lang="fr-FR" sz="2400" dirty="0" err="1"/>
              <a:t>Increased</a:t>
            </a:r>
            <a:r>
              <a:rPr lang="fr-FR" sz="2400" dirty="0"/>
              <a:t> data </a:t>
            </a:r>
            <a:r>
              <a:rPr lang="fr-FR" sz="2400" dirty="0" err="1"/>
              <a:t>availability</a:t>
            </a:r>
            <a:endParaRPr lang="fr-FR" sz="2400" dirty="0"/>
          </a:p>
          <a:p>
            <a:pPr lvl="1"/>
            <a:r>
              <a:rPr lang="fr-FR" sz="2400" dirty="0" err="1"/>
              <a:t>Additional</a:t>
            </a:r>
            <a:r>
              <a:rPr lang="fr-FR" sz="2400" dirty="0"/>
              <a:t> information (</a:t>
            </a:r>
            <a:r>
              <a:rPr lang="fr-FR" sz="2400" dirty="0" err="1"/>
              <a:t>litigation</a:t>
            </a:r>
            <a:r>
              <a:rPr lang="fr-FR" sz="2400" dirty="0"/>
              <a:t>, </a:t>
            </a:r>
            <a:r>
              <a:rPr lang="fr-FR" sz="2400" dirty="0" err="1"/>
              <a:t>market</a:t>
            </a:r>
            <a:r>
              <a:rPr lang="fr-FR" sz="2400" dirty="0"/>
              <a:t> /business information, </a:t>
            </a:r>
            <a:r>
              <a:rPr lang="fr-FR" sz="2400" dirty="0" err="1"/>
              <a:t>legal</a:t>
            </a:r>
            <a:r>
              <a:rPr lang="fr-FR" sz="2400" dirty="0"/>
              <a:t> </a:t>
            </a:r>
            <a:r>
              <a:rPr lang="fr-FR" sz="2400" dirty="0" err="1"/>
              <a:t>status</a:t>
            </a:r>
            <a:r>
              <a:rPr lang="fr-FR" sz="2400" dirty="0"/>
              <a:t> information…)</a:t>
            </a:r>
          </a:p>
          <a:p>
            <a:pPr lvl="1"/>
            <a:r>
              <a:rPr lang="fr-FR" sz="2400" dirty="0" err="1"/>
              <a:t>Algorithms</a:t>
            </a:r>
            <a:r>
              <a:rPr lang="fr-FR" sz="2400" dirty="0"/>
              <a:t> to 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preset</a:t>
            </a:r>
            <a:r>
              <a:rPr lang="fr-FR" sz="2400" dirty="0"/>
              <a:t> of </a:t>
            </a:r>
            <a:r>
              <a:rPr lang="fr-FR" sz="2400" dirty="0" err="1"/>
              <a:t>visualizations</a:t>
            </a:r>
            <a:r>
              <a:rPr lang="fr-FR" sz="2400" dirty="0"/>
              <a:t> (</a:t>
            </a:r>
            <a:r>
              <a:rPr lang="fr-FR" sz="2400" dirty="0" err="1"/>
              <a:t>ease</a:t>
            </a:r>
            <a:r>
              <a:rPr lang="fr-FR" sz="2400" dirty="0"/>
              <a:t> of use </a:t>
            </a:r>
            <a:r>
              <a:rPr lang="fr-FR" sz="2400" dirty="0" err="1"/>
              <a:t>yet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« black boxes »)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9C045F-3A4B-494E-8B69-F2082C33B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0557" y="2354602"/>
            <a:ext cx="4041775" cy="639762"/>
          </a:xfrm>
        </p:spPr>
        <p:txBody>
          <a:bodyPr/>
          <a:lstStyle/>
          <a:p>
            <a:r>
              <a:rPr lang="fr-FR" dirty="0"/>
              <a:t>Open-source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490B96-6FE1-4319-A608-B23DFD6E3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0370" y="3009032"/>
            <a:ext cx="4722150" cy="3638620"/>
          </a:xfrm>
        </p:spPr>
        <p:txBody>
          <a:bodyPr/>
          <a:lstStyle/>
          <a:p>
            <a:r>
              <a:rPr lang="en-US" dirty="0"/>
              <a:t>Increased flexibility in defining cleaning/normalization/clustering parameters, and controlling/understanding how the results were produced</a:t>
            </a:r>
          </a:p>
          <a:p>
            <a:r>
              <a:rPr lang="en-US" dirty="0"/>
              <a:t>Building additional elements based on specific needs of the company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E9A76-A9B7-4473-81A9-E1FB4FA09964}"/>
              </a:ext>
            </a:extLst>
          </p:cNvPr>
          <p:cNvSpPr/>
          <p:nvPr/>
        </p:nvSpPr>
        <p:spPr>
          <a:xfrm>
            <a:off x="107504" y="1523605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corporations </a:t>
            </a:r>
            <a:r>
              <a:rPr lang="fr-FR" dirty="0" err="1"/>
              <a:t>using</a:t>
            </a:r>
            <a:r>
              <a:rPr lang="fr-FR" dirty="0"/>
              <a:t> a combination of commercial and open source </a:t>
            </a:r>
            <a:r>
              <a:rPr lang="fr-FR" dirty="0" err="1"/>
              <a:t>tools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27743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de-DE" sz="3200" dirty="0"/>
              <a:t>First thoughts on using open source tools for patent analytics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87624"/>
            <a:ext cx="2819661" cy="396044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355976" y="5133350"/>
            <a:ext cx="4455641" cy="1056049"/>
          </a:xfrm>
        </p:spPr>
        <p:txBody>
          <a:bodyPr/>
          <a:lstStyle/>
          <a:p>
            <a:pPr marL="0" indent="0">
              <a:buNone/>
            </a:pPr>
            <a:r>
              <a:rPr lang="de-DE" sz="2200" dirty="0"/>
              <a:t>2014: WIPO animal genetic resources PLR used for the first time Gephi, an open-source tool.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88" y="1076580"/>
            <a:ext cx="4604929" cy="4056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05164" y="5134768"/>
            <a:ext cx="43228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WIPO PLRs 2010-2014: exploring various commercial analysis and visualization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/>
          <a:lstStyle/>
          <a:p>
            <a:r>
              <a:rPr lang="de-DE" sz="3200" dirty="0"/>
              <a:t>The Manual on Open Source Tools for Patent Analytics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268760"/>
            <a:ext cx="8568952" cy="4537320"/>
          </a:xfrm>
        </p:spPr>
        <p:txBody>
          <a:bodyPr/>
          <a:lstStyle/>
          <a:p>
            <a:r>
              <a:rPr lang="de-DE" dirty="0"/>
              <a:t>Project launched in May 2015, funded by </a:t>
            </a:r>
            <a:r>
              <a:rPr lang="es-ES" dirty="0"/>
              <a:t>FIT-JP </a:t>
            </a:r>
          </a:p>
          <a:p>
            <a:r>
              <a:rPr lang="es-ES" dirty="0"/>
              <a:t>Key </a:t>
            </a:r>
            <a:r>
              <a:rPr lang="es-ES" dirty="0" err="1"/>
              <a:t>author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Manual: Paul Oldham </a:t>
            </a:r>
            <a:endParaRPr lang="de-DE" dirty="0"/>
          </a:p>
          <a:p>
            <a:r>
              <a:rPr lang="de-DE" dirty="0"/>
              <a:t>Aimed at exploring:</a:t>
            </a:r>
          </a:p>
          <a:p>
            <a:pPr lvl="1"/>
            <a:r>
              <a:rPr lang="de-DE" dirty="0"/>
              <a:t> various free and open source tools which could be used for various patent analysis tasks by users in developing countries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obtain</a:t>
            </a:r>
            <a:r>
              <a:rPr lang="de-DE" dirty="0"/>
              <a:t> data to use for patent analytics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clean/tidy</a:t>
            </a:r>
            <a:r>
              <a:rPr lang="de-DE" b="1" dirty="0"/>
              <a:t>, </a:t>
            </a:r>
            <a:r>
              <a:rPr lang="de-DE" b="1" i="1" dirty="0"/>
              <a:t>analyze</a:t>
            </a:r>
            <a:r>
              <a:rPr lang="de-DE" b="1" dirty="0"/>
              <a:t>, visualize </a:t>
            </a:r>
            <a:r>
              <a:rPr lang="de-DE" dirty="0"/>
              <a:t>and </a:t>
            </a:r>
            <a:r>
              <a:rPr lang="de-DE" b="1" i="1" dirty="0"/>
              <a:t>share</a:t>
            </a:r>
            <a:r>
              <a:rPr lang="de-DE" dirty="0"/>
              <a:t> patent data with the help of selected open source tools </a:t>
            </a:r>
          </a:p>
          <a:p>
            <a:r>
              <a:rPr lang="de-DE" dirty="0"/>
              <a:t>Challenge: programming skills required</a:t>
            </a:r>
          </a:p>
          <a:p>
            <a:r>
              <a:rPr lang="de-DE" dirty="0"/>
              <a:t>The Manual includes step-by-step instructions on the use of selected open source/free tools</a:t>
            </a:r>
            <a:endParaRPr lang="fr-FR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2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Challenges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open-source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0635FAB-4E4B-46A0-94A3-21919066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Acquiring</a:t>
            </a:r>
            <a:r>
              <a:rPr lang="fr-FR" dirty="0"/>
              <a:t> </a:t>
            </a:r>
            <a:r>
              <a:rPr lang="en-US" dirty="0"/>
              <a:t>programming skills – sometimes steep learning curve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Selecting the open source tools to explore and cover in the Manual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Deal with constantly changing open source landscape 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9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424936" cy="864096"/>
          </a:xfrm>
        </p:spPr>
        <p:txBody>
          <a:bodyPr/>
          <a:lstStyle/>
          <a:p>
            <a:r>
              <a:rPr lang="de-DE" dirty="0"/>
              <a:t>The project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843232" cy="55446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The Project Development Site and its Repository – meet Github 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34607"/>
            <a:ext cx="589157" cy="648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A9991-7542-47C2-B076-DA0414CE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15150"/>
            <a:ext cx="6173475" cy="53711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B8F2C-83FA-4EA9-8650-10D34BD1122E}"/>
              </a:ext>
            </a:extLst>
          </p:cNvPr>
          <p:cNvSpPr/>
          <p:nvPr/>
        </p:nvSpPr>
        <p:spPr>
          <a:xfrm>
            <a:off x="43692" y="6392560"/>
            <a:ext cx="9114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https://github.com/wipo-analytics/wipo-analytics.github.io </a:t>
            </a:r>
          </a:p>
        </p:txBody>
      </p:sp>
    </p:spTree>
    <p:extLst>
      <p:ext uri="{BB962C8B-B14F-4D97-AF65-F5344CB8AC3E}">
        <p14:creationId xmlns:p14="http://schemas.microsoft.com/office/powerpoint/2010/main" val="175557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Stages of </a:t>
            </a:r>
            <a:r>
              <a:rPr lang="fr-FR" sz="3600" dirty="0" err="1"/>
              <a:t>preparation</a:t>
            </a:r>
            <a:r>
              <a:rPr lang="fr-FR" sz="3600" dirty="0"/>
              <a:t> of a patent </a:t>
            </a:r>
            <a:r>
              <a:rPr lang="fr-FR" sz="3600" dirty="0" err="1"/>
              <a:t>landscape</a:t>
            </a:r>
            <a:r>
              <a:rPr lang="fr-FR" sz="3600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148183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936104"/>
          </a:xfrm>
        </p:spPr>
        <p:txBody>
          <a:bodyPr/>
          <a:lstStyle/>
          <a:p>
            <a:r>
              <a:rPr lang="fr-FR" sz="3100" dirty="0"/>
              <a:t>The </a:t>
            </a:r>
            <a:r>
              <a:rPr lang="fr-FR" sz="3100" dirty="0" err="1"/>
              <a:t>Manual</a:t>
            </a:r>
            <a:r>
              <a:rPr lang="fr-FR" sz="3100" dirty="0"/>
              <a:t> </a:t>
            </a:r>
            <a:r>
              <a:rPr lang="fr-FR" sz="3100" dirty="0" err="1"/>
              <a:t>Repository</a:t>
            </a:r>
            <a:r>
              <a:rPr lang="fr-FR" sz="3100" dirty="0"/>
              <a:t> </a:t>
            </a:r>
            <a:r>
              <a:rPr lang="fr-FR" sz="3100" dirty="0" err="1"/>
              <a:t>with</a:t>
            </a:r>
            <a:r>
              <a:rPr lang="fr-FR" sz="3100" dirty="0"/>
              <a:t> the </a:t>
            </a:r>
            <a:r>
              <a:rPr lang="fr-FR" sz="3100" dirty="0" err="1"/>
              <a:t>Manual</a:t>
            </a:r>
            <a:r>
              <a:rPr lang="fr-FR" sz="3100" dirty="0"/>
              <a:t> </a:t>
            </a:r>
            <a:r>
              <a:rPr lang="fr-FR" sz="3100" dirty="0" err="1"/>
              <a:t>Chapters</a:t>
            </a:r>
            <a:r>
              <a:rPr lang="fr-FR" sz="31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3528" y="6394607"/>
            <a:ext cx="4536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hlinkClick r:id="rId2"/>
              </a:rPr>
              <a:t>https://wipo-analytics.github.io/</a:t>
            </a:r>
            <a:r>
              <a:rPr lang="es-ES" sz="18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719" y="5949280"/>
            <a:ext cx="6197316" cy="445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dirty="0"/>
              <a:t>The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prepared</a:t>
            </a:r>
            <a:r>
              <a:rPr lang="fr-FR" dirty="0"/>
              <a:t> in </a:t>
            </a:r>
            <a:r>
              <a:rPr lang="fr-FR" dirty="0" err="1"/>
              <a:t>RMarkdown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9070" y="1052736"/>
            <a:ext cx="8409394" cy="46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1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GB" dirty="0"/>
              <a:t>The Manual Chapters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124744"/>
            <a:ext cx="4248472" cy="4824536"/>
          </a:xfrm>
        </p:spPr>
        <p:txBody>
          <a:bodyPr/>
          <a:lstStyle/>
          <a:p>
            <a:r>
              <a:rPr lang="en-GB" sz="2500" dirty="0"/>
              <a:t>Step-by-step instructions and guidance</a:t>
            </a:r>
          </a:p>
          <a:p>
            <a:r>
              <a:rPr lang="en-GB" sz="2500" dirty="0"/>
              <a:t>Screenshots</a:t>
            </a:r>
          </a:p>
          <a:p>
            <a:r>
              <a:rPr lang="en-GB" sz="2500" dirty="0"/>
              <a:t>Links to tutorials and further useful resources</a:t>
            </a:r>
          </a:p>
          <a:p>
            <a:r>
              <a:rPr lang="en-GB" sz="2500" dirty="0"/>
              <a:t>Tips and tricks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124744"/>
            <a:ext cx="3490591" cy="561662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45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analytics tasks, databases and tools does the Manual cover?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363272" cy="4352925"/>
          </a:xfrm>
        </p:spPr>
        <p:txBody>
          <a:bodyPr/>
          <a:lstStyle/>
          <a:p>
            <a:r>
              <a:rPr lang="en-GB" dirty="0"/>
              <a:t>Obtaining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Cleaning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Visualizing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Sharing Data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735090"/>
            <a:ext cx="1551165" cy="478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51436"/>
            <a:ext cx="735429" cy="68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717033"/>
            <a:ext cx="1666472" cy="648072"/>
          </a:xfrm>
          <a:prstGeom prst="rect">
            <a:avLst/>
          </a:prstGeom>
        </p:spPr>
      </p:pic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02368" y="3739878"/>
            <a:ext cx="2370636" cy="775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956" y="5018282"/>
            <a:ext cx="1781740" cy="414602"/>
          </a:xfrm>
          <a:prstGeom prst="rect">
            <a:avLst/>
          </a:prstGeom>
        </p:spPr>
      </p:pic>
      <p:pic>
        <p:nvPicPr>
          <p:cNvPr id="11" name="Picture 1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9" y="4876461"/>
            <a:ext cx="1717242" cy="11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camo.githubusercontent.com/f96c1606b16512bfc2bed40dda383a55bb257fa4/687474703a2f2f726f70656e7363692e6f72672f7075626c69635f696d616765732f6769746875625f666f6f7465722e706e6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51" y="2213763"/>
            <a:ext cx="1624428" cy="2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054" y="2848612"/>
            <a:ext cx="864096" cy="653096"/>
          </a:xfrm>
          <a:prstGeom prst="rect">
            <a:avLst/>
          </a:prstGeom>
        </p:spPr>
      </p:pic>
      <p:pic>
        <p:nvPicPr>
          <p:cNvPr id="14" name="Picture 1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37" y="3095376"/>
            <a:ext cx="812665" cy="8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293095"/>
            <a:ext cx="1559049" cy="66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65" y="1613688"/>
            <a:ext cx="1066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9217" y="3738366"/>
            <a:ext cx="945927" cy="515553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10" y="1432713"/>
            <a:ext cx="18478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42" y="1813713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1D10E-87EB-47A0-94F4-039FCA95F4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37" y="2325791"/>
            <a:ext cx="1775707" cy="5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3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773238"/>
            <a:ext cx="8856984" cy="4352925"/>
          </a:xfrm>
        </p:spPr>
        <p:txBody>
          <a:bodyPr/>
          <a:lstStyle/>
          <a:p>
            <a:pPr marL="0" indent="0" algn="ctr">
              <a:buNone/>
            </a:pPr>
            <a:endParaRPr lang="fr-FR" dirty="0">
              <a:hlinkClick r:id="rId2"/>
            </a:endParaRPr>
          </a:p>
          <a:p>
            <a:pPr marL="0" indent="0" algn="ctr">
              <a:buNone/>
            </a:pPr>
            <a:r>
              <a:rPr lang="fr-FR" b="1" dirty="0" err="1">
                <a:solidFill>
                  <a:schemeClr val="accent5">
                    <a:lumMod val="50000"/>
                  </a:schemeClr>
                </a:solidFill>
                <a:hlinkClick r:id="rId2"/>
              </a:rPr>
              <a:t>Remember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 the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  <a:hlinkClick r:id="rId2"/>
              </a:rPr>
              <a:t>tasks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 and the workflow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  <a:hlinkClick r:id="rId2"/>
              </a:rPr>
              <a:t>involved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 in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  <a:hlinkClick r:id="rId2"/>
              </a:rPr>
              <a:t>analytics</a:t>
            </a:r>
            <a:endParaRPr lang="fr-FR" b="1" dirty="0">
              <a:solidFill>
                <a:schemeClr val="accent5">
                  <a:lumMod val="50000"/>
                </a:schemeClr>
              </a:solidFill>
              <a:hlinkClick r:id="rId2"/>
            </a:endParaRPr>
          </a:p>
          <a:p>
            <a:pPr marL="0" indent="0" algn="ctr">
              <a:buNone/>
            </a:pPr>
            <a:endParaRPr lang="fr-FR" dirty="0">
              <a:hlinkClick r:id="rId2"/>
            </a:endParaRPr>
          </a:p>
          <a:p>
            <a:pPr marL="0" indent="0" algn="ctr">
              <a:buNone/>
            </a:pPr>
            <a:endParaRPr lang="fr-FR" dirty="0">
              <a:hlinkClick r:id="rId2"/>
            </a:endParaRP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6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scenarios in the </a:t>
            </a:r>
            <a:r>
              <a:rPr lang="fr-FR" dirty="0" err="1"/>
              <a:t>preparation</a:t>
            </a:r>
            <a:r>
              <a:rPr lang="fr-FR" dirty="0"/>
              <a:t> of a Patent </a:t>
            </a:r>
            <a:r>
              <a:rPr lang="fr-FR" dirty="0" err="1"/>
              <a:t>Landscape</a:t>
            </a:r>
            <a:r>
              <a:rPr lang="fr-FR" dirty="0"/>
              <a:t> Report (PLR)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52925"/>
          </a:xfrm>
        </p:spPr>
        <p:txBody>
          <a:bodyPr/>
          <a:lstStyle/>
          <a:p>
            <a:r>
              <a:rPr lang="fr-FR" dirty="0"/>
              <a:t>PLR </a:t>
            </a:r>
            <a:r>
              <a:rPr lang="fr-FR" dirty="0" err="1"/>
              <a:t>prepared</a:t>
            </a:r>
            <a:r>
              <a:rPr lang="fr-FR" dirty="0"/>
              <a:t> in-house or </a:t>
            </a:r>
            <a:r>
              <a:rPr lang="fr-FR" dirty="0" err="1"/>
              <a:t>contracted</a:t>
            </a:r>
            <a:r>
              <a:rPr lang="fr-FR" dirty="0"/>
              <a:t> out? (</a:t>
            </a:r>
            <a:r>
              <a:rPr lang="fr-FR" dirty="0" err="1"/>
              <a:t>internal</a:t>
            </a:r>
            <a:r>
              <a:rPr lang="fr-FR" dirty="0"/>
              <a:t> or </a:t>
            </a:r>
            <a:r>
              <a:rPr lang="fr-FR" dirty="0" err="1"/>
              <a:t>external</a:t>
            </a:r>
            <a:r>
              <a:rPr lang="fr-FR" dirty="0"/>
              <a:t> clients?)</a:t>
            </a:r>
          </a:p>
          <a:p>
            <a:r>
              <a:rPr lang="fr-FR" dirty="0" err="1"/>
              <a:t>Purpose</a:t>
            </a:r>
            <a:r>
              <a:rPr lang="fr-FR" dirty="0"/>
              <a:t> of the report (business intelligence / </a:t>
            </a:r>
            <a:r>
              <a:rPr lang="fr-FR" dirty="0" err="1"/>
              <a:t>competitor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or to serve public </a:t>
            </a:r>
            <a:r>
              <a:rPr lang="fr-FR" dirty="0" err="1"/>
              <a:t>interest</a:t>
            </a:r>
            <a:r>
              <a:rPr lang="fr-FR" dirty="0"/>
              <a:t>?)</a:t>
            </a:r>
          </a:p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involved</a:t>
            </a:r>
            <a:endParaRPr lang="fr-FR" dirty="0"/>
          </a:p>
          <a:p>
            <a:r>
              <a:rPr lang="fr-FR" dirty="0"/>
              <a:t>Profile of client/team </a:t>
            </a:r>
            <a:r>
              <a:rPr lang="fr-FR" dirty="0" err="1"/>
              <a:t>involved</a:t>
            </a:r>
            <a:r>
              <a:rPr lang="fr-FR" dirty="0"/>
              <a:t> </a:t>
            </a:r>
          </a:p>
        </p:txBody>
      </p:sp>
      <p:pic>
        <p:nvPicPr>
          <p:cNvPr id="1026" name="Picture 2" descr="Scientist and laboratory equipment flat icons ve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24" y="4260354"/>
            <a:ext cx="960041" cy="10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man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434332"/>
            <a:ext cx="1176065" cy="123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wyer Icon with Briefcase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23" y="4211541"/>
            <a:ext cx="123392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 tasking manager office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11" y="4199508"/>
            <a:ext cx="1017966" cy="10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ancial Analyst vec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65" y="4118659"/>
            <a:ext cx="1017966" cy="10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3681" y="5168267"/>
            <a:ext cx="1159099" cy="163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Professor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8538" y="5239140"/>
            <a:ext cx="1159099" cy="163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Manager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240" y="5191085"/>
            <a:ext cx="1475686" cy="1741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 err="1"/>
              <a:t>Market</a:t>
            </a:r>
            <a:r>
              <a:rPr lang="fr-FR" sz="1400" dirty="0"/>
              <a:t> </a:t>
            </a:r>
            <a:r>
              <a:rPr lang="fr-FR" sz="1400" dirty="0" err="1"/>
              <a:t>Analyst</a:t>
            </a:r>
            <a:endParaRPr lang="fr-FR" sz="1400" dirty="0"/>
          </a:p>
        </p:txBody>
      </p:sp>
      <p:pic>
        <p:nvPicPr>
          <p:cNvPr id="1040" name="Picture 16" descr="teacher vect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3" y="4211541"/>
            <a:ext cx="910804" cy="9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228" y="4085528"/>
            <a:ext cx="966410" cy="11024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33944" y="6582595"/>
            <a:ext cx="1475686" cy="1741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Patent </a:t>
            </a:r>
            <a:r>
              <a:rPr lang="fr-FR" sz="1400" dirty="0" err="1"/>
              <a:t>Analyst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8333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009650"/>
          </a:xfrm>
        </p:spPr>
        <p:txBody>
          <a:bodyPr/>
          <a:lstStyle/>
          <a:p>
            <a:r>
              <a:rPr lang="fr-FR" altLang="en-US" sz="3400" dirty="0"/>
              <a:t>Stages in </a:t>
            </a:r>
            <a:r>
              <a:rPr lang="fr-FR" altLang="en-US" sz="3400" dirty="0" err="1"/>
              <a:t>preparation</a:t>
            </a:r>
            <a:r>
              <a:rPr lang="fr-FR" altLang="en-US" sz="3400" dirty="0"/>
              <a:t> of a WIPO PLR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8451CD-B3B6-40BF-B8ED-F6CD01E0C023}" type="slidenum">
              <a:rPr lang="en-US" altLang="en-US" sz="1400"/>
              <a:pPr eaLnBrk="1" hangingPunct="1"/>
              <a:t>6</a:t>
            </a:fld>
            <a:endParaRPr lang="en-US" altLang="en-US" sz="140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4536504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21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What the cooperation partners are looking for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Factual</a:t>
            </a:r>
            <a:r>
              <a:rPr lang="fr-FR" dirty="0"/>
              <a:t> </a:t>
            </a:r>
            <a:r>
              <a:rPr lang="fr-FR" dirty="0" err="1"/>
              <a:t>evidence</a:t>
            </a:r>
            <a:r>
              <a:rPr lang="fr-FR" dirty="0"/>
              <a:t> to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discussions and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(R&amp;D </a:t>
            </a:r>
            <a:r>
              <a:rPr lang="fr-FR" dirty="0" err="1"/>
              <a:t>prioritization</a:t>
            </a:r>
            <a:r>
              <a:rPr lang="fr-FR" dirty="0"/>
              <a:t>,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0" indent="0">
              <a:buFontTx/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IP Perspective of a </a:t>
            </a:r>
            <a:r>
              <a:rPr lang="fr-FR" dirty="0" err="1"/>
              <a:t>technical</a:t>
            </a:r>
            <a:r>
              <a:rPr lang="fr-FR" dirty="0"/>
              <a:t>/</a:t>
            </a:r>
            <a:r>
              <a:rPr lang="fr-FR" dirty="0" err="1"/>
              <a:t>policy</a:t>
            </a:r>
            <a:r>
              <a:rPr lang="fr-FR" dirty="0"/>
              <a:t> issue</a:t>
            </a:r>
          </a:p>
          <a:p>
            <a:pPr marL="0" indent="0">
              <a:buFontTx/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Awareness</a:t>
            </a:r>
            <a:r>
              <a:rPr lang="fr-FR" dirty="0"/>
              <a:t> on IP relevance and </a:t>
            </a:r>
            <a:r>
              <a:rPr lang="fr-FR" dirty="0" err="1"/>
              <a:t>added</a:t>
            </a:r>
            <a:r>
              <a:rPr lang="fr-FR" dirty="0"/>
              <a:t> value information </a:t>
            </a:r>
            <a:r>
              <a:rPr lang="fr-FR" dirty="0" err="1"/>
              <a:t>deriving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patent data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AA980C-B420-4768-9B18-310F5ED7314C}" type="slidenum">
              <a:rPr lang="en-US" altLang="en-US" sz="1400"/>
              <a:pPr eaLnBrk="1" hangingPunct="1"/>
              <a:t>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02033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836712"/>
          </a:xfrm>
        </p:spPr>
        <p:txBody>
          <a:bodyPr/>
          <a:lstStyle/>
          <a:p>
            <a:r>
              <a:rPr lang="fr-FR" altLang="en-US" dirty="0"/>
              <a:t>WIPO </a:t>
            </a:r>
            <a:r>
              <a:rPr lang="fr-FR" altLang="en-US" dirty="0" err="1"/>
              <a:t>cooperation</a:t>
            </a:r>
            <a:r>
              <a:rPr lang="fr-FR" altLang="en-US" dirty="0"/>
              <a:t> </a:t>
            </a:r>
            <a:r>
              <a:rPr lang="fr-FR" altLang="en-US" dirty="0" err="1"/>
              <a:t>partners</a:t>
            </a:r>
            <a:endParaRPr lang="fr-F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73238"/>
          <a:ext cx="8229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3D5FF0-98AD-4A0D-BAF4-B5F47240CEE1}" type="slidenum">
              <a:rPr lang="en-US" altLang="en-US" sz="1400"/>
              <a:pPr eaLnBrk="1" hangingPunct="1"/>
              <a:t>8</a:t>
            </a:fld>
            <a:endParaRPr lang="en-US" altLang="en-US" sz="140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82107957"/>
              </p:ext>
            </p:extLst>
          </p:nvPr>
        </p:nvGraphicFramePr>
        <p:xfrm>
          <a:off x="-15464" y="836712"/>
          <a:ext cx="8230369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7093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238125"/>
            <a:ext cx="8229600" cy="598587"/>
          </a:xfrm>
        </p:spPr>
        <p:txBody>
          <a:bodyPr/>
          <a:lstStyle/>
          <a:p>
            <a:r>
              <a:rPr lang="en-US" dirty="0"/>
              <a:t>The lifecycle of a PLR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48571559"/>
              </p:ext>
            </p:extLst>
          </p:nvPr>
        </p:nvGraphicFramePr>
        <p:xfrm>
          <a:off x="827584" y="908720"/>
          <a:ext cx="8229600" cy="564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621921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1456</TotalTime>
  <Words>2028</Words>
  <Application>Microsoft Office PowerPoint</Application>
  <PresentationFormat>On-screen Show (4:3)</PresentationFormat>
  <Paragraphs>323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 Unicode MS</vt:lpstr>
      <vt:lpstr>Arial</vt:lpstr>
      <vt:lpstr>Arial Black</vt:lpstr>
      <vt:lpstr>Helvetica Neue Medium</vt:lpstr>
      <vt:lpstr>Wingdings</vt:lpstr>
      <vt:lpstr>ヒラギノ角ゴ Pro W3</vt:lpstr>
      <vt:lpstr>English</vt:lpstr>
      <vt:lpstr>PowerPoint Presentation</vt:lpstr>
      <vt:lpstr>Profile of Patent Landscape Reports (PLR) users/clients </vt:lpstr>
      <vt:lpstr>What is the profile of a patent analyst?</vt:lpstr>
      <vt:lpstr>Stages of preparation of a patent landscape report</vt:lpstr>
      <vt:lpstr>Different scenarios in the preparation of a Patent Landscape Report (PLR)</vt:lpstr>
      <vt:lpstr>Stages in preparation of a WIPO PLR</vt:lpstr>
      <vt:lpstr>What the cooperation partners are looking for </vt:lpstr>
      <vt:lpstr>WIPO cooperation partners</vt:lpstr>
      <vt:lpstr>The lifecycle of a PLR</vt:lpstr>
      <vt:lpstr>Stages in preparation of a PLR (tasks)</vt:lpstr>
      <vt:lpstr>It all starts with…Planning</vt:lpstr>
      <vt:lpstr>Planning/Needs assessment</vt:lpstr>
      <vt:lpstr>Challenges in the planning phase</vt:lpstr>
      <vt:lpstr>Patent (and non-patent) search</vt:lpstr>
      <vt:lpstr>Data cleaning/normalization</vt:lpstr>
      <vt:lpstr>Analysis and visualization of the clean data</vt:lpstr>
      <vt:lpstr>Preparation of the report and Communication of the results</vt:lpstr>
      <vt:lpstr>How about the workflow? Patent Analytics Workflow</vt:lpstr>
      <vt:lpstr>Evaluation of the report</vt:lpstr>
      <vt:lpstr>Tools for PLR Preparation</vt:lpstr>
      <vt:lpstr>Tools for PLR preparation (2)</vt:lpstr>
      <vt:lpstr>Tasks associated with Patent Analytics and Related Tools</vt:lpstr>
      <vt:lpstr>Blogs/Wiki/Online Fora on Patent Landscaping</vt:lpstr>
      <vt:lpstr>What type of tools are used in patent analytics? </vt:lpstr>
      <vt:lpstr>Tools used in Patent Analytics</vt:lpstr>
      <vt:lpstr>(…some of the) tools facilitating data analysis</vt:lpstr>
      <vt:lpstr>Which tools are used in patent analytics?</vt:lpstr>
      <vt:lpstr>WIPO Survey on the use of open source and free tools for patent analytics</vt:lpstr>
      <vt:lpstr>Survey results: participants profile</vt:lpstr>
      <vt:lpstr>Survey results: Databases used for obtaining data for analytics</vt:lpstr>
      <vt:lpstr>Greatest challenges in patent analytics identified by the survey participants</vt:lpstr>
      <vt:lpstr>The open source tools era</vt:lpstr>
      <vt:lpstr>Typical use of open source tools</vt:lpstr>
      <vt:lpstr>Pros and cons of open source tools </vt:lpstr>
      <vt:lpstr>Recent trend of using open source tools and data analytics principles for patent data</vt:lpstr>
      <vt:lpstr>First thoughts on using open source tools for patent analytics</vt:lpstr>
      <vt:lpstr>The Manual on Open Source Tools for Patent Analytics</vt:lpstr>
      <vt:lpstr>Challenges when working with open-source tools</vt:lpstr>
      <vt:lpstr>The project approach </vt:lpstr>
      <vt:lpstr>The Manual Repository with the Manual Chapters </vt:lpstr>
      <vt:lpstr>The Manual Chapters</vt:lpstr>
      <vt:lpstr>Which analytics tasks, databases and tools does the Manual cover?</vt:lpstr>
      <vt:lpstr>PowerPoint Presentation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80</cp:revision>
  <dcterms:created xsi:type="dcterms:W3CDTF">2016-07-21T12:54:40Z</dcterms:created>
  <dcterms:modified xsi:type="dcterms:W3CDTF">2018-01-28T18:46:23Z</dcterms:modified>
</cp:coreProperties>
</file>